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705" r:id="rId5"/>
    <p:sldId id="1113" r:id="rId6"/>
    <p:sldId id="722" r:id="rId7"/>
    <p:sldId id="731" r:id="rId8"/>
    <p:sldId id="741" r:id="rId9"/>
    <p:sldId id="732" r:id="rId10"/>
    <p:sldId id="738" r:id="rId11"/>
    <p:sldId id="1115" r:id="rId12"/>
    <p:sldId id="739" r:id="rId13"/>
    <p:sldId id="743" r:id="rId14"/>
    <p:sldId id="737" r:id="rId15"/>
    <p:sldId id="742" r:id="rId16"/>
    <p:sldId id="745" r:id="rId17"/>
    <p:sldId id="744" r:id="rId18"/>
    <p:sldId id="746" r:id="rId19"/>
    <p:sldId id="1114" r:id="rId20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Hedinger" initials="CH" lastIdx="7" clrIdx="0">
    <p:extLst>
      <p:ext uri="{19B8F6BF-5375-455C-9EA6-DF929625EA0E}">
        <p15:presenceInfo xmlns:p15="http://schemas.microsoft.com/office/powerpoint/2012/main" userId="S::claudia.hedinger@tearfund.ch::1f1e8b91-463e-4c6f-9e9f-7c97bc7de3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A460A-E58D-D1D2-45E0-2304454AFFB6}" v="20" dt="2024-02-13T10:22:56.807"/>
    <p1510:client id="{58324370-0F99-2359-DCFF-B5BC954F94DB}" v="8" dt="2024-02-13T10:16:41.355"/>
    <p1510:client id="{6957FE97-F3E1-0740-5B86-870725614841}" v="2" dt="2024-02-13T10:25:31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Schmutz" userId="e448eb72-4d84-4637-a1a7-9ddd4db914cd" providerId="ADAL" clId="{FDA4BD1F-30DD-4726-9427-68C5B2182C35}"/>
    <pc:docChg chg="custSel modSld sldOrd">
      <pc:chgData name="Tamara Schmutz" userId="e448eb72-4d84-4637-a1a7-9ddd4db914cd" providerId="ADAL" clId="{FDA4BD1F-30DD-4726-9427-68C5B2182C35}" dt="2024-02-07T09:34:48.755" v="268" actId="20577"/>
      <pc:docMkLst>
        <pc:docMk/>
      </pc:docMkLst>
      <pc:sldChg chg="addSp delSp modSp mod">
        <pc:chgData name="Tamara Schmutz" userId="e448eb72-4d84-4637-a1a7-9ddd4db914cd" providerId="ADAL" clId="{FDA4BD1F-30DD-4726-9427-68C5B2182C35}" dt="2024-02-07T08:49:59.421" v="25" actId="1076"/>
        <pc:sldMkLst>
          <pc:docMk/>
          <pc:sldMk cId="0" sldId="731"/>
        </pc:sldMkLst>
        <pc:spChg chg="add mod">
          <ac:chgData name="Tamara Schmutz" userId="e448eb72-4d84-4637-a1a7-9ddd4db914cd" providerId="ADAL" clId="{FDA4BD1F-30DD-4726-9427-68C5B2182C35}" dt="2024-02-07T08:49:59.421" v="25" actId="1076"/>
          <ac:spMkLst>
            <pc:docMk/>
            <pc:sldMk cId="0" sldId="731"/>
            <ac:spMk id="2" creationId="{91B86616-22B2-5B96-A075-6ED0CEFE336E}"/>
          </ac:spMkLst>
        </pc:spChg>
        <pc:spChg chg="del">
          <ac:chgData name="Tamara Schmutz" userId="e448eb72-4d84-4637-a1a7-9ddd4db914cd" providerId="ADAL" clId="{FDA4BD1F-30DD-4726-9427-68C5B2182C35}" dt="2024-02-07T08:49:01.235" v="13" actId="478"/>
          <ac:spMkLst>
            <pc:docMk/>
            <pc:sldMk cId="0" sldId="731"/>
            <ac:spMk id="12" creationId="{6911BF0B-44B2-4C86-A484-0C041156F510}"/>
          </ac:spMkLst>
        </pc:spChg>
      </pc:sldChg>
      <pc:sldChg chg="modSp mod">
        <pc:chgData name="Tamara Schmutz" userId="e448eb72-4d84-4637-a1a7-9ddd4db914cd" providerId="ADAL" clId="{FDA4BD1F-30DD-4726-9427-68C5B2182C35}" dt="2024-02-07T08:52:11.085" v="28" actId="1076"/>
        <pc:sldMkLst>
          <pc:docMk/>
          <pc:sldMk cId="0" sldId="732"/>
        </pc:sldMkLst>
        <pc:spChg chg="mod">
          <ac:chgData name="Tamara Schmutz" userId="e448eb72-4d84-4637-a1a7-9ddd4db914cd" providerId="ADAL" clId="{FDA4BD1F-30DD-4726-9427-68C5B2182C35}" dt="2024-02-07T08:52:11.085" v="28" actId="1076"/>
          <ac:spMkLst>
            <pc:docMk/>
            <pc:sldMk cId="0" sldId="732"/>
            <ac:spMk id="19" creationId="{3FF31A2B-5D78-4D1D-8484-068FF4B77C91}"/>
          </ac:spMkLst>
        </pc:spChg>
        <pc:picChg chg="mod modCrop">
          <ac:chgData name="Tamara Schmutz" userId="e448eb72-4d84-4637-a1a7-9ddd4db914cd" providerId="ADAL" clId="{FDA4BD1F-30DD-4726-9427-68C5B2182C35}" dt="2024-02-07T08:51:53.337" v="27" actId="732"/>
          <ac:picMkLst>
            <pc:docMk/>
            <pc:sldMk cId="0" sldId="732"/>
            <ac:picMk id="6" creationId="{47A2E370-C633-409F-AA19-CA0D03F066EB}"/>
          </ac:picMkLst>
        </pc:picChg>
      </pc:sldChg>
      <pc:sldChg chg="addSp delSp modSp mod">
        <pc:chgData name="Tamara Schmutz" userId="e448eb72-4d84-4637-a1a7-9ddd4db914cd" providerId="ADAL" clId="{FDA4BD1F-30DD-4726-9427-68C5B2182C35}" dt="2024-02-07T09:17:13.627" v="83" actId="1076"/>
        <pc:sldMkLst>
          <pc:docMk/>
          <pc:sldMk cId="0" sldId="737"/>
        </pc:sldMkLst>
        <pc:spChg chg="add mod">
          <ac:chgData name="Tamara Schmutz" userId="e448eb72-4d84-4637-a1a7-9ddd4db914cd" providerId="ADAL" clId="{FDA4BD1F-30DD-4726-9427-68C5B2182C35}" dt="2024-02-07T09:17:13.627" v="83" actId="1076"/>
          <ac:spMkLst>
            <pc:docMk/>
            <pc:sldMk cId="0" sldId="737"/>
            <ac:spMk id="2" creationId="{41F91E26-1D4C-735F-579A-D92C0F023DDE}"/>
          </ac:spMkLst>
        </pc:spChg>
        <pc:spChg chg="del">
          <ac:chgData name="Tamara Schmutz" userId="e448eb72-4d84-4637-a1a7-9ddd4db914cd" providerId="ADAL" clId="{FDA4BD1F-30DD-4726-9427-68C5B2182C35}" dt="2024-02-07T09:16:39.744" v="76" actId="478"/>
          <ac:spMkLst>
            <pc:docMk/>
            <pc:sldMk cId="0" sldId="737"/>
            <ac:spMk id="6" creationId="{591D5F8A-5BBD-48A8-AC14-326BA343B3E6}"/>
          </ac:spMkLst>
        </pc:spChg>
      </pc:sldChg>
      <pc:sldChg chg="addSp delSp modSp mod">
        <pc:chgData name="Tamara Schmutz" userId="e448eb72-4d84-4637-a1a7-9ddd4db914cd" providerId="ADAL" clId="{FDA4BD1F-30DD-4726-9427-68C5B2182C35}" dt="2024-02-07T09:27:38.182" v="248" actId="20577"/>
        <pc:sldMkLst>
          <pc:docMk/>
          <pc:sldMk cId="0" sldId="739"/>
        </pc:sldMkLst>
        <pc:spChg chg="add mod">
          <ac:chgData name="Tamara Schmutz" userId="e448eb72-4d84-4637-a1a7-9ddd4db914cd" providerId="ADAL" clId="{FDA4BD1F-30DD-4726-9427-68C5B2182C35}" dt="2024-02-07T09:27:38.182" v="248" actId="20577"/>
          <ac:spMkLst>
            <pc:docMk/>
            <pc:sldMk cId="0" sldId="739"/>
            <ac:spMk id="2" creationId="{C1214DA0-2A1D-8F20-D8AC-C71AE3206CCE}"/>
          </ac:spMkLst>
        </pc:spChg>
        <pc:spChg chg="del">
          <ac:chgData name="Tamara Schmutz" userId="e448eb72-4d84-4637-a1a7-9ddd4db914cd" providerId="ADAL" clId="{FDA4BD1F-30DD-4726-9427-68C5B2182C35}" dt="2024-02-07T09:26:50.199" v="235" actId="478"/>
          <ac:spMkLst>
            <pc:docMk/>
            <pc:sldMk cId="0" sldId="739"/>
            <ac:spMk id="6" creationId="{019AF54D-833A-47BC-AFFB-5DE0B965FFFA}"/>
          </ac:spMkLst>
        </pc:spChg>
      </pc:sldChg>
      <pc:sldChg chg="addSp delSp modSp mod">
        <pc:chgData name="Tamara Schmutz" userId="e448eb72-4d84-4637-a1a7-9ddd4db914cd" providerId="ADAL" clId="{FDA4BD1F-30DD-4726-9427-68C5B2182C35}" dt="2024-02-07T09:34:48.755" v="268" actId="20577"/>
        <pc:sldMkLst>
          <pc:docMk/>
          <pc:sldMk cId="3110719116" sldId="741"/>
        </pc:sldMkLst>
        <pc:spChg chg="add mod">
          <ac:chgData name="Tamara Schmutz" userId="e448eb72-4d84-4637-a1a7-9ddd4db914cd" providerId="ADAL" clId="{FDA4BD1F-30DD-4726-9427-68C5B2182C35}" dt="2024-02-07T09:34:48.755" v="268" actId="20577"/>
          <ac:spMkLst>
            <pc:docMk/>
            <pc:sldMk cId="3110719116" sldId="741"/>
            <ac:spMk id="2" creationId="{D341BA23-DAE6-44B5-52E7-55635139C899}"/>
          </ac:spMkLst>
        </pc:spChg>
        <pc:spChg chg="del">
          <ac:chgData name="Tamara Schmutz" userId="e448eb72-4d84-4637-a1a7-9ddd4db914cd" providerId="ADAL" clId="{FDA4BD1F-30DD-4726-9427-68C5B2182C35}" dt="2024-02-07T09:28:54.164" v="249" actId="478"/>
          <ac:spMkLst>
            <pc:docMk/>
            <pc:sldMk cId="3110719116" sldId="741"/>
            <ac:spMk id="10" creationId="{73CECAB1-9808-484F-AC0B-AF898F06F8B3}"/>
          </ac:spMkLst>
        </pc:spChg>
      </pc:sldChg>
      <pc:sldChg chg="ord">
        <pc:chgData name="Tamara Schmutz" userId="e448eb72-4d84-4637-a1a7-9ddd4db914cd" providerId="ADAL" clId="{FDA4BD1F-30DD-4726-9427-68C5B2182C35}" dt="2024-02-07T09:07:30.120" v="63"/>
        <pc:sldMkLst>
          <pc:docMk/>
          <pc:sldMk cId="1742229646" sldId="743"/>
        </pc:sldMkLst>
      </pc:sldChg>
      <pc:sldChg chg="addSp delSp modSp mod">
        <pc:chgData name="Tamara Schmutz" userId="e448eb72-4d84-4637-a1a7-9ddd4db914cd" providerId="ADAL" clId="{FDA4BD1F-30DD-4726-9427-68C5B2182C35}" dt="2024-02-07T09:14:13.270" v="75" actId="1076"/>
        <pc:sldMkLst>
          <pc:docMk/>
          <pc:sldMk cId="292854047" sldId="744"/>
        </pc:sldMkLst>
        <pc:spChg chg="add mod">
          <ac:chgData name="Tamara Schmutz" userId="e448eb72-4d84-4637-a1a7-9ddd4db914cd" providerId="ADAL" clId="{FDA4BD1F-30DD-4726-9427-68C5B2182C35}" dt="2024-02-07T09:14:13.270" v="75" actId="1076"/>
          <ac:spMkLst>
            <pc:docMk/>
            <pc:sldMk cId="292854047" sldId="744"/>
            <ac:spMk id="2" creationId="{7AD227F2-F3D5-7E68-5497-BF9E542ADB7A}"/>
          </ac:spMkLst>
        </pc:spChg>
        <pc:spChg chg="del mod">
          <ac:chgData name="Tamara Schmutz" userId="e448eb72-4d84-4637-a1a7-9ddd4db914cd" providerId="ADAL" clId="{FDA4BD1F-30DD-4726-9427-68C5B2182C35}" dt="2024-02-07T09:13:42.850" v="65" actId="478"/>
          <ac:spMkLst>
            <pc:docMk/>
            <pc:sldMk cId="292854047" sldId="744"/>
            <ac:spMk id="7" creationId="{E57A9BD0-2C3E-4EEC-A267-F00E35E57624}"/>
          </ac:spMkLst>
        </pc:spChg>
      </pc:sldChg>
      <pc:sldChg chg="addSp delSp modSp mod">
        <pc:chgData name="Tamara Schmutz" userId="e448eb72-4d84-4637-a1a7-9ddd4db914cd" providerId="ADAL" clId="{FDA4BD1F-30DD-4726-9427-68C5B2182C35}" dt="2024-02-07T09:06:10.329" v="61" actId="1076"/>
        <pc:sldMkLst>
          <pc:docMk/>
          <pc:sldMk cId="2547773021" sldId="745"/>
        </pc:sldMkLst>
        <pc:spChg chg="add mod">
          <ac:chgData name="Tamara Schmutz" userId="e448eb72-4d84-4637-a1a7-9ddd4db914cd" providerId="ADAL" clId="{FDA4BD1F-30DD-4726-9427-68C5B2182C35}" dt="2024-02-07T09:06:10.329" v="61" actId="1076"/>
          <ac:spMkLst>
            <pc:docMk/>
            <pc:sldMk cId="2547773021" sldId="745"/>
            <ac:spMk id="2" creationId="{BE1F9C9B-6341-13CF-ACB7-427DC009F0BA}"/>
          </ac:spMkLst>
        </pc:spChg>
        <pc:spChg chg="del">
          <ac:chgData name="Tamara Schmutz" userId="e448eb72-4d84-4637-a1a7-9ddd4db914cd" providerId="ADAL" clId="{FDA4BD1F-30DD-4726-9427-68C5B2182C35}" dt="2024-02-07T09:05:22.895" v="51" actId="478"/>
          <ac:spMkLst>
            <pc:docMk/>
            <pc:sldMk cId="2547773021" sldId="745"/>
            <ac:spMk id="11" creationId="{56CE2B79-6F52-4A9F-9370-602DD3EAB1F5}"/>
          </ac:spMkLst>
        </pc:spChg>
      </pc:sldChg>
      <pc:sldChg chg="modSp mod">
        <pc:chgData name="Tamara Schmutz" userId="e448eb72-4d84-4637-a1a7-9ddd4db914cd" providerId="ADAL" clId="{FDA4BD1F-30DD-4726-9427-68C5B2182C35}" dt="2024-02-07T08:57:21.131" v="50" actId="20577"/>
        <pc:sldMkLst>
          <pc:docMk/>
          <pc:sldMk cId="3221985974" sldId="746"/>
        </pc:sldMkLst>
        <pc:spChg chg="mod">
          <ac:chgData name="Tamara Schmutz" userId="e448eb72-4d84-4637-a1a7-9ddd4db914cd" providerId="ADAL" clId="{FDA4BD1F-30DD-4726-9427-68C5B2182C35}" dt="2024-02-07T08:57:21.131" v="50" actId="20577"/>
          <ac:spMkLst>
            <pc:docMk/>
            <pc:sldMk cId="3221985974" sldId="746"/>
            <ac:spMk id="8" creationId="{CC1BCD35-69D7-41FA-9D0A-7107F568ADDB}"/>
          </ac:spMkLst>
        </pc:spChg>
      </pc:sldChg>
      <pc:sldChg chg="addSp delSp modSp mod">
        <pc:chgData name="Tamara Schmutz" userId="e448eb72-4d84-4637-a1a7-9ddd4db914cd" providerId="ADAL" clId="{FDA4BD1F-30DD-4726-9427-68C5B2182C35}" dt="2024-02-07T09:33:39.532" v="267" actId="20577"/>
        <pc:sldMkLst>
          <pc:docMk/>
          <pc:sldMk cId="0" sldId="1113"/>
        </pc:sldMkLst>
        <pc:spChg chg="del">
          <ac:chgData name="Tamara Schmutz" userId="e448eb72-4d84-4637-a1a7-9ddd4db914cd" providerId="ADAL" clId="{FDA4BD1F-30DD-4726-9427-68C5B2182C35}" dt="2024-02-07T08:44:11.932" v="2" actId="478"/>
          <ac:spMkLst>
            <pc:docMk/>
            <pc:sldMk cId="0" sldId="1113"/>
            <ac:spMk id="2" creationId="{CD923268-FFF9-B1E6-A167-2EECFC2435FF}"/>
          </ac:spMkLst>
        </pc:spChg>
        <pc:spChg chg="del">
          <ac:chgData name="Tamara Schmutz" userId="e448eb72-4d84-4637-a1a7-9ddd4db914cd" providerId="ADAL" clId="{FDA4BD1F-30DD-4726-9427-68C5B2182C35}" dt="2024-02-07T08:44:08.722" v="0" actId="478"/>
          <ac:spMkLst>
            <pc:docMk/>
            <pc:sldMk cId="0" sldId="1113"/>
            <ac:spMk id="3" creationId="{4B0DCE72-4C50-1DC8-6928-8D2BA8FA79EE}"/>
          </ac:spMkLst>
        </pc:spChg>
        <pc:spChg chg="add mod">
          <ac:chgData name="Tamara Schmutz" userId="e448eb72-4d84-4637-a1a7-9ddd4db914cd" providerId="ADAL" clId="{FDA4BD1F-30DD-4726-9427-68C5B2182C35}" dt="2024-02-07T09:33:39.532" v="267" actId="20577"/>
          <ac:spMkLst>
            <pc:docMk/>
            <pc:sldMk cId="0" sldId="1113"/>
            <ac:spMk id="4" creationId="{CDB76B5C-54DE-26AE-901B-DE348E4D2797}"/>
          </ac:spMkLst>
        </pc:spChg>
      </pc:sldChg>
      <pc:sldChg chg="addSp modSp mod">
        <pc:chgData name="Tamara Schmutz" userId="e448eb72-4d84-4637-a1a7-9ddd4db914cd" providerId="ADAL" clId="{FDA4BD1F-30DD-4726-9427-68C5B2182C35}" dt="2024-02-07T09:21:35.743" v="234" actId="1076"/>
        <pc:sldMkLst>
          <pc:docMk/>
          <pc:sldMk cId="76723914" sldId="1114"/>
        </pc:sldMkLst>
        <pc:spChg chg="mod">
          <ac:chgData name="Tamara Schmutz" userId="e448eb72-4d84-4637-a1a7-9ddd4db914cd" providerId="ADAL" clId="{FDA4BD1F-30DD-4726-9427-68C5B2182C35}" dt="2024-02-07T09:20:31.118" v="118" actId="20577"/>
          <ac:spMkLst>
            <pc:docMk/>
            <pc:sldMk cId="76723914" sldId="1114"/>
            <ac:spMk id="3" creationId="{EF0E66A5-9C55-4642-8EA1-06F25AB9557A}"/>
          </ac:spMkLst>
        </pc:spChg>
        <pc:spChg chg="add mod">
          <ac:chgData name="Tamara Schmutz" userId="e448eb72-4d84-4637-a1a7-9ddd4db914cd" providerId="ADAL" clId="{FDA4BD1F-30DD-4726-9427-68C5B2182C35}" dt="2024-02-07T09:21:35.743" v="234" actId="1076"/>
          <ac:spMkLst>
            <pc:docMk/>
            <pc:sldMk cId="76723914" sldId="1114"/>
            <ac:spMk id="6" creationId="{FAED993C-CDEA-1CC5-33F0-34B66726F4C4}"/>
          </ac:spMkLst>
        </pc:spChg>
        <pc:picChg chg="add mod">
          <ac:chgData name="Tamara Schmutz" userId="e448eb72-4d84-4637-a1a7-9ddd4db914cd" providerId="ADAL" clId="{FDA4BD1F-30DD-4726-9427-68C5B2182C35}" dt="2024-02-07T09:20:11.534" v="92" actId="1076"/>
          <ac:picMkLst>
            <pc:docMk/>
            <pc:sldMk cId="76723914" sldId="1114"/>
            <ac:picMk id="4" creationId="{807EB40E-65C7-681A-A760-BB5AE857F7B0}"/>
          </ac:picMkLst>
        </pc:picChg>
      </pc:sldChg>
    </pc:docChg>
  </pc:docChgLst>
  <pc:docChgLst>
    <pc:chgData name="Christa Bauer" userId="S::christa.bauer@tearfund.ch::f7eb0ce9-d0a7-4275-a9f0-7dfa9fa8a9de" providerId="AD" clId="Web-{58324370-0F99-2359-DCFF-B5BC954F94DB}"/>
    <pc:docChg chg="modSld">
      <pc:chgData name="Christa Bauer" userId="S::christa.bauer@tearfund.ch::f7eb0ce9-d0a7-4275-a9f0-7dfa9fa8a9de" providerId="AD" clId="Web-{58324370-0F99-2359-DCFF-B5BC954F94DB}" dt="2024-02-13T10:16:41.355" v="7" actId="1076"/>
      <pc:docMkLst>
        <pc:docMk/>
      </pc:docMkLst>
      <pc:sldChg chg="addSp delSp modSp">
        <pc:chgData name="Christa Bauer" userId="S::christa.bauer@tearfund.ch::f7eb0ce9-d0a7-4275-a9f0-7dfa9fa8a9de" providerId="AD" clId="Web-{58324370-0F99-2359-DCFF-B5BC954F94DB}" dt="2024-02-13T10:16:41.355" v="7" actId="1076"/>
        <pc:sldMkLst>
          <pc:docMk/>
          <pc:sldMk cId="2845615639" sldId="1115"/>
        </pc:sldMkLst>
        <pc:spChg chg="add del mod">
          <ac:chgData name="Christa Bauer" userId="S::christa.bauer@tearfund.ch::f7eb0ce9-d0a7-4275-a9f0-7dfa9fa8a9de" providerId="AD" clId="Web-{58324370-0F99-2359-DCFF-B5BC954F94DB}" dt="2024-02-13T10:16:01.823" v="1"/>
          <ac:spMkLst>
            <pc:docMk/>
            <pc:sldMk cId="2845615639" sldId="1115"/>
            <ac:spMk id="3" creationId="{95443AC1-0171-6FB9-A3EE-B4EE0BC3DA37}"/>
          </ac:spMkLst>
        </pc:spChg>
        <pc:spChg chg="mod">
          <ac:chgData name="Christa Bauer" userId="S::christa.bauer@tearfund.ch::f7eb0ce9-d0a7-4275-a9f0-7dfa9fa8a9de" providerId="AD" clId="Web-{58324370-0F99-2359-DCFF-B5BC954F94DB}" dt="2024-02-13T10:16:33.293" v="6" actId="14100"/>
          <ac:spMkLst>
            <pc:docMk/>
            <pc:sldMk cId="2845615639" sldId="1115"/>
            <ac:spMk id="6" creationId="{C969B77E-71FA-41C0-863F-4A4F8ED022A4}"/>
          </ac:spMkLst>
        </pc:spChg>
        <pc:picChg chg="add mod ord">
          <ac:chgData name="Christa Bauer" userId="S::christa.bauer@tearfund.ch::f7eb0ce9-d0a7-4275-a9f0-7dfa9fa8a9de" providerId="AD" clId="Web-{58324370-0F99-2359-DCFF-B5BC954F94DB}" dt="2024-02-13T10:16:41.355" v="7" actId="1076"/>
          <ac:picMkLst>
            <pc:docMk/>
            <pc:sldMk cId="2845615639" sldId="1115"/>
            <ac:picMk id="4" creationId="{B0D85F11-4114-EFD1-3257-CB96C86F08A0}"/>
          </ac:picMkLst>
        </pc:picChg>
        <pc:picChg chg="del">
          <ac:chgData name="Christa Bauer" userId="S::christa.bauer@tearfund.ch::f7eb0ce9-d0a7-4275-a9f0-7dfa9fa8a9de" providerId="AD" clId="Web-{58324370-0F99-2359-DCFF-B5BC954F94DB}" dt="2024-02-13T10:15:34.025" v="0"/>
          <ac:picMkLst>
            <pc:docMk/>
            <pc:sldMk cId="2845615639" sldId="1115"/>
            <ac:picMk id="7" creationId="{050FF832-B58D-E9A1-B2CD-5453D3FB5454}"/>
          </ac:picMkLst>
        </pc:picChg>
      </pc:sldChg>
    </pc:docChg>
  </pc:docChgLst>
  <pc:docChgLst>
    <pc:chgData name="Christa Bauer" userId="S::christa.bauer@tearfund.ch::f7eb0ce9-d0a7-4275-a9f0-7dfa9fa8a9de" providerId="AD" clId="Web-{6957FE97-F3E1-0740-5B86-870725614841}"/>
    <pc:docChg chg="modSld">
      <pc:chgData name="Christa Bauer" userId="S::christa.bauer@tearfund.ch::f7eb0ce9-d0a7-4275-a9f0-7dfa9fa8a9de" providerId="AD" clId="Web-{6957FE97-F3E1-0740-5B86-870725614841}" dt="2024-02-13T10:25:31.117" v="1"/>
      <pc:docMkLst>
        <pc:docMk/>
      </pc:docMkLst>
      <pc:sldChg chg="modTransition">
        <pc:chgData name="Christa Bauer" userId="S::christa.bauer@tearfund.ch::f7eb0ce9-d0a7-4275-a9f0-7dfa9fa8a9de" providerId="AD" clId="Web-{6957FE97-F3E1-0740-5B86-870725614841}" dt="2024-02-13T10:24:38.474" v="0"/>
        <pc:sldMkLst>
          <pc:docMk/>
          <pc:sldMk cId="0" sldId="705"/>
        </pc:sldMkLst>
      </pc:sldChg>
      <pc:sldChg chg="modTransition">
        <pc:chgData name="Christa Bauer" userId="S::christa.bauer@tearfund.ch::f7eb0ce9-d0a7-4275-a9f0-7dfa9fa8a9de" providerId="AD" clId="Web-{6957FE97-F3E1-0740-5B86-870725614841}" dt="2024-02-13T10:25:31.117" v="1"/>
        <pc:sldMkLst>
          <pc:docMk/>
          <pc:sldMk cId="0" sldId="1113"/>
        </pc:sldMkLst>
      </pc:sldChg>
    </pc:docChg>
  </pc:docChgLst>
  <pc:docChgLst>
    <pc:chgData name="Christa Bauer" userId="S::christa.bauer@tearfund.ch::f7eb0ce9-d0a7-4275-a9f0-7dfa9fa8a9de" providerId="AD" clId="Web-{019A460A-E58D-D1D2-45E0-2304454AFFB6}"/>
    <pc:docChg chg="modSld">
      <pc:chgData name="Christa Bauer" userId="S::christa.bauer@tearfund.ch::f7eb0ce9-d0a7-4275-a9f0-7dfa9fa8a9de" providerId="AD" clId="Web-{019A460A-E58D-D1D2-45E0-2304454AFFB6}" dt="2024-02-13T10:22:56.807" v="19"/>
      <pc:docMkLst>
        <pc:docMk/>
      </pc:docMkLst>
      <pc:sldChg chg="modTransition">
        <pc:chgData name="Christa Bauer" userId="S::christa.bauer@tearfund.ch::f7eb0ce9-d0a7-4275-a9f0-7dfa9fa8a9de" providerId="AD" clId="Web-{019A460A-E58D-D1D2-45E0-2304454AFFB6}" dt="2024-02-13T10:20:59.507" v="15"/>
        <pc:sldMkLst>
          <pc:docMk/>
          <pc:sldMk cId="0" sldId="705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0"/>
        <pc:sldMkLst>
          <pc:docMk/>
          <pc:sldMk cId="0" sldId="722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2:33.088" v="16"/>
        <pc:sldMkLst>
          <pc:docMk/>
          <pc:sldMk cId="0" sldId="731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2:33.088" v="18"/>
        <pc:sldMkLst>
          <pc:docMk/>
          <pc:sldMk cId="0" sldId="732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8"/>
        <pc:sldMkLst>
          <pc:docMk/>
          <pc:sldMk cId="0" sldId="737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4"/>
        <pc:sldMkLst>
          <pc:docMk/>
          <pc:sldMk cId="0" sldId="738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6"/>
        <pc:sldMkLst>
          <pc:docMk/>
          <pc:sldMk cId="0" sldId="739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2:33.088" v="17"/>
        <pc:sldMkLst>
          <pc:docMk/>
          <pc:sldMk cId="3110719116" sldId="741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9"/>
        <pc:sldMkLst>
          <pc:docMk/>
          <pc:sldMk cId="3034145487" sldId="742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7"/>
        <pc:sldMkLst>
          <pc:docMk/>
          <pc:sldMk cId="1742229646" sldId="743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11"/>
        <pc:sldMkLst>
          <pc:docMk/>
          <pc:sldMk cId="292854047" sldId="744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10"/>
        <pc:sldMkLst>
          <pc:docMk/>
          <pc:sldMk cId="2547773021" sldId="745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12"/>
        <pc:sldMkLst>
          <pc:docMk/>
          <pc:sldMk cId="3221985974" sldId="746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14"/>
        <pc:sldMkLst>
          <pc:docMk/>
          <pc:sldMk cId="0" sldId="1113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2:56.807" v="19"/>
        <pc:sldMkLst>
          <pc:docMk/>
          <pc:sldMk cId="76723914" sldId="1114"/>
        </pc:sldMkLst>
      </pc:sldChg>
      <pc:sldChg chg="modTransition">
        <pc:chgData name="Christa Bauer" userId="S::christa.bauer@tearfund.ch::f7eb0ce9-d0a7-4275-a9f0-7dfa9fa8a9de" providerId="AD" clId="Web-{019A460A-E58D-D1D2-45E0-2304454AFFB6}" dt="2024-02-13T10:20:59.507" v="5"/>
        <pc:sldMkLst>
          <pc:docMk/>
          <pc:sldMk cId="2845615639" sldId="1115"/>
        </pc:sldMkLst>
      </pc:sldChg>
    </pc:docChg>
  </pc:docChgLst>
  <pc:docChgLst>
    <pc:chgData name="Irene Eichenberger" userId="S::irene.eichenberger@tearfund.ch::ca0ea682-23b8-4fc2-97d0-6571db3044b3" providerId="AD" clId="Web-{19679130-6E19-E697-9533-9264F9676DF1}"/>
    <pc:docChg chg="modSld sldOrd">
      <pc:chgData name="Irene Eichenberger" userId="S::irene.eichenberger@tearfund.ch::ca0ea682-23b8-4fc2-97d0-6571db3044b3" providerId="AD" clId="Web-{19679130-6E19-E697-9533-9264F9676DF1}" dt="2023-12-22T11:24:01.918" v="395" actId="1076"/>
      <pc:docMkLst>
        <pc:docMk/>
      </pc:docMkLst>
      <pc:sldChg chg="addSp delSp modSp">
        <pc:chgData name="Irene Eichenberger" userId="S::irene.eichenberger@tearfund.ch::ca0ea682-23b8-4fc2-97d0-6571db3044b3" providerId="AD" clId="Web-{19679130-6E19-E697-9533-9264F9676DF1}" dt="2023-12-22T11:03:51.826" v="15" actId="1076"/>
        <pc:sldMkLst>
          <pc:docMk/>
          <pc:sldMk cId="0" sldId="705"/>
        </pc:sldMkLst>
        <pc:spChg chg="add mod">
          <ac:chgData name="Irene Eichenberger" userId="S::irene.eichenberger@tearfund.ch::ca0ea682-23b8-4fc2-97d0-6571db3044b3" providerId="AD" clId="Web-{19679130-6E19-E697-9533-9264F9676DF1}" dt="2023-12-22T11:03:51.826" v="15" actId="1076"/>
          <ac:spMkLst>
            <pc:docMk/>
            <pc:sldMk cId="0" sldId="705"/>
            <ac:spMk id="3" creationId="{C553CF4B-F9E4-CEFA-7190-2322DE38A38D}"/>
          </ac:spMkLst>
        </pc:spChg>
        <pc:spChg chg="add del mod">
          <ac:chgData name="Irene Eichenberger" userId="S::irene.eichenberger@tearfund.ch::ca0ea682-23b8-4fc2-97d0-6571db3044b3" providerId="AD" clId="Web-{19679130-6E19-E697-9533-9264F9676DF1}" dt="2023-12-22T10:44:59.708" v="4"/>
          <ac:spMkLst>
            <pc:docMk/>
            <pc:sldMk cId="0" sldId="705"/>
            <ac:spMk id="4" creationId="{E0E3FB48-9379-D712-4A21-BBD752569BA6}"/>
          </ac:spMkLst>
        </pc:spChg>
        <pc:spChg chg="del mod">
          <ac:chgData name="Irene Eichenberger" userId="S::irene.eichenberger@tearfund.ch::ca0ea682-23b8-4fc2-97d0-6571db3044b3" providerId="AD" clId="Web-{19679130-6E19-E697-9533-9264F9676DF1}" dt="2023-12-22T10:44:50.801" v="1"/>
          <ac:spMkLst>
            <pc:docMk/>
            <pc:sldMk cId="0" sldId="705"/>
            <ac:spMk id="9218" creationId="{F19387FA-1FEB-4157-9698-59E94C341188}"/>
          </ac:spMkLst>
        </pc:spChg>
      </pc:sldChg>
      <pc:sldChg chg="addSp delSp modSp">
        <pc:chgData name="Irene Eichenberger" userId="S::irene.eichenberger@tearfund.ch::ca0ea682-23b8-4fc2-97d0-6571db3044b3" providerId="AD" clId="Web-{19679130-6E19-E697-9533-9264F9676DF1}" dt="2023-12-22T11:07:58.574" v="59"/>
        <pc:sldMkLst>
          <pc:docMk/>
          <pc:sldMk cId="0" sldId="722"/>
        </pc:sldMkLst>
        <pc:spChg chg="mod">
          <ac:chgData name="Irene Eichenberger" userId="S::irene.eichenberger@tearfund.ch::ca0ea682-23b8-4fc2-97d0-6571db3044b3" providerId="AD" clId="Web-{19679130-6E19-E697-9533-9264F9676DF1}" dt="2023-12-22T11:07:10.538" v="50" actId="20577"/>
          <ac:spMkLst>
            <pc:docMk/>
            <pc:sldMk cId="0" sldId="722"/>
            <ac:spMk id="5" creationId="{4D1B715B-DA4B-4E63-8C93-68DF91B845F7}"/>
          </ac:spMkLst>
        </pc:spChg>
        <pc:spChg chg="add del mod">
          <ac:chgData name="Irene Eichenberger" userId="S::irene.eichenberger@tearfund.ch::ca0ea682-23b8-4fc2-97d0-6571db3044b3" providerId="AD" clId="Web-{19679130-6E19-E697-9533-9264F9676DF1}" dt="2023-12-22T11:07:14.182" v="54" actId="20577"/>
          <ac:spMkLst>
            <pc:docMk/>
            <pc:sldMk cId="0" sldId="722"/>
            <ac:spMk id="6" creationId="{FDC7204C-9D5C-4E1C-9967-D44E260C90A3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07:22.385" v="56" actId="20577"/>
          <ac:spMkLst>
            <pc:docMk/>
            <pc:sldMk cId="0" sldId="722"/>
            <ac:spMk id="7" creationId="{9EC09DF0-A5AE-4883-A6B1-D09B3F6A0D4A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07:57.543" v="58" actId="20577"/>
          <ac:spMkLst>
            <pc:docMk/>
            <pc:sldMk cId="0" sldId="722"/>
            <ac:spMk id="10" creationId="{3918AC44-C3D0-4F94-BAEA-05B16AC7C706}"/>
          </ac:spMkLst>
        </pc:spChg>
        <pc:spChg chg="del">
          <ac:chgData name="Irene Eichenberger" userId="S::irene.eichenberger@tearfund.ch::ca0ea682-23b8-4fc2-97d0-6571db3044b3" providerId="AD" clId="Web-{19679130-6E19-E697-9533-9264F9676DF1}" dt="2023-12-22T11:07:58.574" v="59"/>
          <ac:spMkLst>
            <pc:docMk/>
            <pc:sldMk cId="0" sldId="722"/>
            <ac:spMk id="12" creationId="{8B1DDEDE-DEEC-4D72-AC99-37DA079C3A4A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0:46:51.946" v="14" actId="20577"/>
          <ac:spMkLst>
            <pc:docMk/>
            <pc:sldMk cId="0" sldId="722"/>
            <ac:spMk id="12291" creationId="{5DD032F4-D851-4EFC-BD93-538BED2974FD}"/>
          </ac:spMkLst>
        </pc:spChg>
      </pc:sldChg>
      <pc:sldChg chg="delSp modSp ord">
        <pc:chgData name="Irene Eichenberger" userId="S::irene.eichenberger@tearfund.ch::ca0ea682-23b8-4fc2-97d0-6571db3044b3" providerId="AD" clId="Web-{19679130-6E19-E697-9533-9264F9676DF1}" dt="2023-12-22T11:09:09.092" v="80" actId="14100"/>
        <pc:sldMkLst>
          <pc:docMk/>
          <pc:sldMk cId="0" sldId="731"/>
        </pc:sldMkLst>
        <pc:spChg chg="mod">
          <ac:chgData name="Irene Eichenberger" userId="S::irene.eichenberger@tearfund.ch::ca0ea682-23b8-4fc2-97d0-6571db3044b3" providerId="AD" clId="Web-{19679130-6E19-E697-9533-9264F9676DF1}" dt="2023-12-22T11:09:09.092" v="80" actId="14100"/>
          <ac:spMkLst>
            <pc:docMk/>
            <pc:sldMk cId="0" sldId="731"/>
            <ac:spMk id="12" creationId="{6911BF0B-44B2-4C86-A484-0C041156F510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08:20.715" v="64" actId="20577"/>
          <ac:spMkLst>
            <pc:docMk/>
            <pc:sldMk cId="0" sldId="731"/>
            <ac:spMk id="10242" creationId="{7B02B4F9-07D2-45F3-9191-B71D71C517CF}"/>
          </ac:spMkLst>
        </pc:spChg>
        <pc:spChg chg="del mod">
          <ac:chgData name="Irene Eichenberger" userId="S::irene.eichenberger@tearfund.ch::ca0ea682-23b8-4fc2-97d0-6571db3044b3" providerId="AD" clId="Web-{19679130-6E19-E697-9533-9264F9676DF1}" dt="2023-12-22T11:04:16.608" v="20"/>
          <ac:spMkLst>
            <pc:docMk/>
            <pc:sldMk cId="0" sldId="731"/>
            <ac:spMk id="10243" creationId="{E427BECC-1FDA-48BA-B7A2-EAEB25423204}"/>
          </ac:spMkLst>
        </pc:spChg>
      </pc:sldChg>
      <pc:sldChg chg="addSp delSp modSp">
        <pc:chgData name="Irene Eichenberger" userId="S::irene.eichenberger@tearfund.ch::ca0ea682-23b8-4fc2-97d0-6571db3044b3" providerId="AD" clId="Web-{19679130-6E19-E697-9533-9264F9676DF1}" dt="2023-12-22T11:11:13.174" v="97" actId="14100"/>
        <pc:sldMkLst>
          <pc:docMk/>
          <pc:sldMk cId="0" sldId="732"/>
        </pc:sldMkLst>
        <pc:spChg chg="add del mod">
          <ac:chgData name="Irene Eichenberger" userId="S::irene.eichenberger@tearfund.ch::ca0ea682-23b8-4fc2-97d0-6571db3044b3" providerId="AD" clId="Web-{19679130-6E19-E697-9533-9264F9676DF1}" dt="2023-12-22T11:04:57.690" v="28"/>
          <ac:spMkLst>
            <pc:docMk/>
            <pc:sldMk cId="0" sldId="732"/>
            <ac:spMk id="3" creationId="{5A717EAA-7BA3-526C-9F6B-90A96F49748A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11:13.174" v="97" actId="14100"/>
          <ac:spMkLst>
            <pc:docMk/>
            <pc:sldMk cId="0" sldId="732"/>
            <ac:spMk id="19" creationId="{3FF31A2B-5D78-4D1D-8484-068FF4B77C91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10:53.986" v="95" actId="20577"/>
          <ac:spMkLst>
            <pc:docMk/>
            <pc:sldMk cId="0" sldId="732"/>
            <ac:spMk id="10242" creationId="{7B02B4F9-07D2-45F3-9191-B71D71C517CF}"/>
          </ac:spMkLst>
        </pc:spChg>
        <pc:spChg chg="del">
          <ac:chgData name="Irene Eichenberger" userId="S::irene.eichenberger@tearfund.ch::ca0ea682-23b8-4fc2-97d0-6571db3044b3" providerId="AD" clId="Web-{19679130-6E19-E697-9533-9264F9676DF1}" dt="2023-12-22T11:04:48.268" v="27"/>
          <ac:spMkLst>
            <pc:docMk/>
            <pc:sldMk cId="0" sldId="732"/>
            <ac:spMk id="10243" creationId="{E427BECC-1FDA-48BA-B7A2-EAEB25423204}"/>
          </ac:spMkLst>
        </pc:spChg>
      </pc:sldChg>
      <pc:sldChg chg="modSp">
        <pc:chgData name="Irene Eichenberger" userId="S::irene.eichenberger@tearfund.ch::ca0ea682-23b8-4fc2-97d0-6571db3044b3" providerId="AD" clId="Web-{19679130-6E19-E697-9533-9264F9676DF1}" dt="2023-12-22T11:15:38.495" v="194" actId="20577"/>
        <pc:sldMkLst>
          <pc:docMk/>
          <pc:sldMk cId="0" sldId="737"/>
        </pc:sldMkLst>
        <pc:spChg chg="mod">
          <ac:chgData name="Irene Eichenberger" userId="S::irene.eichenberger@tearfund.ch::ca0ea682-23b8-4fc2-97d0-6571db3044b3" providerId="AD" clId="Web-{19679130-6E19-E697-9533-9264F9676DF1}" dt="2023-12-22T11:15:38.495" v="194" actId="20577"/>
          <ac:spMkLst>
            <pc:docMk/>
            <pc:sldMk cId="0" sldId="737"/>
            <ac:spMk id="6" creationId="{591D5F8A-5BBD-48A8-AC14-326BA343B3E6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14:54.493" v="163" actId="20577"/>
          <ac:spMkLst>
            <pc:docMk/>
            <pc:sldMk cId="0" sldId="737"/>
            <ac:spMk id="15362" creationId="{E08D9017-EC0E-42C4-BF8F-080ABE2427A1}"/>
          </ac:spMkLst>
        </pc:spChg>
      </pc:sldChg>
      <pc:sldChg chg="modSp ord">
        <pc:chgData name="Irene Eichenberger" userId="S::irene.eichenberger@tearfund.ch::ca0ea682-23b8-4fc2-97d0-6571db3044b3" providerId="AD" clId="Web-{19679130-6E19-E697-9533-9264F9676DF1}" dt="2023-12-22T11:12:44.052" v="114" actId="20577"/>
        <pc:sldMkLst>
          <pc:docMk/>
          <pc:sldMk cId="0" sldId="738"/>
        </pc:sldMkLst>
        <pc:spChg chg="mod">
          <ac:chgData name="Irene Eichenberger" userId="S::irene.eichenberger@tearfund.ch::ca0ea682-23b8-4fc2-97d0-6571db3044b3" providerId="AD" clId="Web-{19679130-6E19-E697-9533-9264F9676DF1}" dt="2023-12-22T11:12:44.052" v="114" actId="20577"/>
          <ac:spMkLst>
            <pc:docMk/>
            <pc:sldMk cId="0" sldId="738"/>
            <ac:spMk id="6" creationId="{C969B77E-71FA-41C0-863F-4A4F8ED022A4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12:00.285" v="103" actId="20577"/>
          <ac:spMkLst>
            <pc:docMk/>
            <pc:sldMk cId="0" sldId="738"/>
            <ac:spMk id="16386" creationId="{65D491AF-2D28-4C03-9ADB-A2610B6D9A7C}"/>
          </ac:spMkLst>
        </pc:spChg>
      </pc:sldChg>
      <pc:sldChg chg="modSp">
        <pc:chgData name="Irene Eichenberger" userId="S::irene.eichenberger@tearfund.ch::ca0ea682-23b8-4fc2-97d0-6571db3044b3" providerId="AD" clId="Web-{19679130-6E19-E697-9533-9264F9676DF1}" dt="2023-12-22T11:14:27.195" v="161" actId="20577"/>
        <pc:sldMkLst>
          <pc:docMk/>
          <pc:sldMk cId="0" sldId="739"/>
        </pc:sldMkLst>
        <pc:spChg chg="mod">
          <ac:chgData name="Irene Eichenberger" userId="S::irene.eichenberger@tearfund.ch::ca0ea682-23b8-4fc2-97d0-6571db3044b3" providerId="AD" clId="Web-{19679130-6E19-E697-9533-9264F9676DF1}" dt="2023-12-22T11:14:27.195" v="161" actId="20577"/>
          <ac:spMkLst>
            <pc:docMk/>
            <pc:sldMk cId="0" sldId="739"/>
            <ac:spMk id="6" creationId="{019AF54D-833A-47BC-AFFB-5DE0B965FFFA}"/>
          </ac:spMkLst>
        </pc:spChg>
      </pc:sldChg>
      <pc:sldChg chg="delSp modSp ord">
        <pc:chgData name="Irene Eichenberger" userId="S::irene.eichenberger@tearfund.ch::ca0ea682-23b8-4fc2-97d0-6571db3044b3" providerId="AD" clId="Web-{19679130-6E19-E697-9533-9264F9676DF1}" dt="2023-12-22T11:10:37.751" v="90" actId="1076"/>
        <pc:sldMkLst>
          <pc:docMk/>
          <pc:sldMk cId="3110719116" sldId="741"/>
        </pc:sldMkLst>
        <pc:spChg chg="mod">
          <ac:chgData name="Irene Eichenberger" userId="S::irene.eichenberger@tearfund.ch::ca0ea682-23b8-4fc2-97d0-6571db3044b3" providerId="AD" clId="Web-{19679130-6E19-E697-9533-9264F9676DF1}" dt="2023-12-22T11:10:37.751" v="90" actId="1076"/>
          <ac:spMkLst>
            <pc:docMk/>
            <pc:sldMk cId="3110719116" sldId="741"/>
            <ac:spMk id="10" creationId="{73CECAB1-9808-484F-AC0B-AF898F06F8B3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08:32.653" v="68" actId="20577"/>
          <ac:spMkLst>
            <pc:docMk/>
            <pc:sldMk cId="3110719116" sldId="741"/>
            <ac:spMk id="10242" creationId="{7B02B4F9-07D2-45F3-9191-B71D71C517CF}"/>
          </ac:spMkLst>
        </pc:spChg>
        <pc:spChg chg="del mod">
          <ac:chgData name="Irene Eichenberger" userId="S::irene.eichenberger@tearfund.ch::ca0ea682-23b8-4fc2-97d0-6571db3044b3" providerId="AD" clId="Web-{19679130-6E19-E697-9533-9264F9676DF1}" dt="2023-12-22T11:04:37.596" v="25"/>
          <ac:spMkLst>
            <pc:docMk/>
            <pc:sldMk cId="3110719116" sldId="741"/>
            <ac:spMk id="10243" creationId="{E427BECC-1FDA-48BA-B7A2-EAEB25423204}"/>
          </ac:spMkLst>
        </pc:spChg>
      </pc:sldChg>
      <pc:sldChg chg="modSp">
        <pc:chgData name="Irene Eichenberger" userId="S::irene.eichenberger@tearfund.ch::ca0ea682-23b8-4fc2-97d0-6571db3044b3" providerId="AD" clId="Web-{19679130-6E19-E697-9533-9264F9676DF1}" dt="2023-12-22T11:16:02.448" v="204" actId="14100"/>
        <pc:sldMkLst>
          <pc:docMk/>
          <pc:sldMk cId="3034145487" sldId="742"/>
        </pc:sldMkLst>
        <pc:spChg chg="mod">
          <ac:chgData name="Irene Eichenberger" userId="S::irene.eichenberger@tearfund.ch::ca0ea682-23b8-4fc2-97d0-6571db3044b3" providerId="AD" clId="Web-{19679130-6E19-E697-9533-9264F9676DF1}" dt="2023-12-22T11:16:02.448" v="204" actId="14100"/>
          <ac:spMkLst>
            <pc:docMk/>
            <pc:sldMk cId="3034145487" sldId="742"/>
            <ac:spMk id="5" creationId="{EE3F40A5-256E-4727-B96A-1D947FF06E19}"/>
          </ac:spMkLst>
        </pc:spChg>
      </pc:sldChg>
      <pc:sldChg chg="modSp ord">
        <pc:chgData name="Irene Eichenberger" userId="S::irene.eichenberger@tearfund.ch::ca0ea682-23b8-4fc2-97d0-6571db3044b3" providerId="AD" clId="Web-{19679130-6E19-E697-9533-9264F9676DF1}" dt="2023-12-22T11:19:10.174" v="261" actId="1076"/>
        <pc:sldMkLst>
          <pc:docMk/>
          <pc:sldMk cId="1742229646" sldId="743"/>
        </pc:sldMkLst>
        <pc:spChg chg="mod">
          <ac:chgData name="Irene Eichenberger" userId="S::irene.eichenberger@tearfund.ch::ca0ea682-23b8-4fc2-97d0-6571db3044b3" providerId="AD" clId="Web-{19679130-6E19-E697-9533-9264F9676DF1}" dt="2023-12-22T11:18:13.672" v="246" actId="20577"/>
          <ac:spMkLst>
            <pc:docMk/>
            <pc:sldMk cId="1742229646" sldId="743"/>
            <ac:spMk id="5" creationId="{427667BF-68FA-4CCF-9B49-B479B155E65C}"/>
          </ac:spMkLst>
        </pc:spChg>
        <pc:picChg chg="mod">
          <ac:chgData name="Irene Eichenberger" userId="S::irene.eichenberger@tearfund.ch::ca0ea682-23b8-4fc2-97d0-6571db3044b3" providerId="AD" clId="Web-{19679130-6E19-E697-9533-9264F9676DF1}" dt="2023-12-22T11:19:10.174" v="261" actId="1076"/>
          <ac:picMkLst>
            <pc:docMk/>
            <pc:sldMk cId="1742229646" sldId="743"/>
            <ac:picMk id="6" creationId="{C8C08BD3-7F89-402D-974B-695859911701}"/>
          </ac:picMkLst>
        </pc:picChg>
        <pc:picChg chg="mod modCrop">
          <ac:chgData name="Irene Eichenberger" userId="S::irene.eichenberger@tearfund.ch::ca0ea682-23b8-4fc2-97d0-6571db3044b3" providerId="AD" clId="Web-{19679130-6E19-E697-9533-9264F9676DF1}" dt="2023-12-22T11:18:42.923" v="254" actId="1076"/>
          <ac:picMkLst>
            <pc:docMk/>
            <pc:sldMk cId="1742229646" sldId="743"/>
            <ac:picMk id="9" creationId="{5D348B20-7A9C-48CB-B99C-C0E995A63217}"/>
          </ac:picMkLst>
        </pc:picChg>
        <pc:picChg chg="mod modCrop">
          <ac:chgData name="Irene Eichenberger" userId="S::irene.eichenberger@tearfund.ch::ca0ea682-23b8-4fc2-97d0-6571db3044b3" providerId="AD" clId="Web-{19679130-6E19-E697-9533-9264F9676DF1}" dt="2023-12-22T11:18:56.330" v="258" actId="1076"/>
          <ac:picMkLst>
            <pc:docMk/>
            <pc:sldMk cId="1742229646" sldId="743"/>
            <ac:picMk id="10" creationId="{0271A6F6-624A-493C-9071-73CF131B72F2}"/>
          </ac:picMkLst>
        </pc:picChg>
        <pc:picChg chg="mod">
          <ac:chgData name="Irene Eichenberger" userId="S::irene.eichenberger@tearfund.ch::ca0ea682-23b8-4fc2-97d0-6571db3044b3" providerId="AD" clId="Web-{19679130-6E19-E697-9533-9264F9676DF1}" dt="2023-12-22T11:19:00.361" v="259" actId="1076"/>
          <ac:picMkLst>
            <pc:docMk/>
            <pc:sldMk cId="1742229646" sldId="743"/>
            <ac:picMk id="11" creationId="{6EE66569-7416-4E34-B073-29E2F720DBAA}"/>
          </ac:picMkLst>
        </pc:picChg>
        <pc:picChg chg="mod">
          <ac:chgData name="Irene Eichenberger" userId="S::irene.eichenberger@tearfund.ch::ca0ea682-23b8-4fc2-97d0-6571db3044b3" providerId="AD" clId="Web-{19679130-6E19-E697-9533-9264F9676DF1}" dt="2023-12-22T11:19:05.252" v="260" actId="1076"/>
          <ac:picMkLst>
            <pc:docMk/>
            <pc:sldMk cId="1742229646" sldId="743"/>
            <ac:picMk id="12" creationId="{DC7FFCC2-7489-4942-9F7C-181874E9FE9A}"/>
          </ac:picMkLst>
        </pc:picChg>
      </pc:sldChg>
      <pc:sldChg chg="modSp">
        <pc:chgData name="Irene Eichenberger" userId="S::irene.eichenberger@tearfund.ch::ca0ea682-23b8-4fc2-97d0-6571db3044b3" providerId="AD" clId="Web-{19679130-6E19-E697-9533-9264F9676DF1}" dt="2023-12-22T11:21:44.507" v="336" actId="14100"/>
        <pc:sldMkLst>
          <pc:docMk/>
          <pc:sldMk cId="292854047" sldId="744"/>
        </pc:sldMkLst>
        <pc:spChg chg="mod">
          <ac:chgData name="Irene Eichenberger" userId="S::irene.eichenberger@tearfund.ch::ca0ea682-23b8-4fc2-97d0-6571db3044b3" providerId="AD" clId="Web-{19679130-6E19-E697-9533-9264F9676DF1}" dt="2023-12-22T11:21:44.507" v="336" actId="14100"/>
          <ac:spMkLst>
            <pc:docMk/>
            <pc:sldMk cId="292854047" sldId="744"/>
            <ac:spMk id="7" creationId="{E57A9BD0-2C3E-4EEC-A267-F00E35E57624}"/>
          </ac:spMkLst>
        </pc:spChg>
      </pc:sldChg>
      <pc:sldChg chg="modSp">
        <pc:chgData name="Irene Eichenberger" userId="S::irene.eichenberger@tearfund.ch::ca0ea682-23b8-4fc2-97d0-6571db3044b3" providerId="AD" clId="Web-{19679130-6E19-E697-9533-9264F9676DF1}" dt="2023-12-22T11:20:33.130" v="293" actId="14100"/>
        <pc:sldMkLst>
          <pc:docMk/>
          <pc:sldMk cId="2547773021" sldId="745"/>
        </pc:sldMkLst>
        <pc:spChg chg="mod">
          <ac:chgData name="Irene Eichenberger" userId="S::irene.eichenberger@tearfund.ch::ca0ea682-23b8-4fc2-97d0-6571db3044b3" providerId="AD" clId="Web-{19679130-6E19-E697-9533-9264F9676DF1}" dt="2023-12-22T11:20:33.130" v="293" actId="14100"/>
          <ac:spMkLst>
            <pc:docMk/>
            <pc:sldMk cId="2547773021" sldId="745"/>
            <ac:spMk id="11" creationId="{56CE2B79-6F52-4A9F-9370-602DD3EAB1F5}"/>
          </ac:spMkLst>
        </pc:spChg>
      </pc:sldChg>
      <pc:sldChg chg="addSp delSp modSp">
        <pc:chgData name="Irene Eichenberger" userId="S::irene.eichenberger@tearfund.ch::ca0ea682-23b8-4fc2-97d0-6571db3044b3" providerId="AD" clId="Web-{19679130-6E19-E697-9533-9264F9676DF1}" dt="2023-12-22T11:23:30.792" v="378" actId="14100"/>
        <pc:sldMkLst>
          <pc:docMk/>
          <pc:sldMk cId="3221985974" sldId="746"/>
        </pc:sldMkLst>
        <pc:spChg chg="add del mod">
          <ac:chgData name="Irene Eichenberger" userId="S::irene.eichenberger@tearfund.ch::ca0ea682-23b8-4fc2-97d0-6571db3044b3" providerId="AD" clId="Web-{19679130-6E19-E697-9533-9264F9676DF1}" dt="2023-12-22T11:22:36.134" v="348" actId="1076"/>
          <ac:spMkLst>
            <pc:docMk/>
            <pc:sldMk cId="3221985974" sldId="746"/>
            <ac:spMk id="3" creationId="{2629F27D-DA28-4776-BCBC-BD420FF93360}"/>
          </ac:spMkLst>
        </pc:spChg>
        <pc:spChg chg="add del mod">
          <ac:chgData name="Irene Eichenberger" userId="S::irene.eichenberger@tearfund.ch::ca0ea682-23b8-4fc2-97d0-6571db3044b3" providerId="AD" clId="Web-{19679130-6E19-E697-9533-9264F9676DF1}" dt="2023-12-22T11:22:19.868" v="346"/>
          <ac:spMkLst>
            <pc:docMk/>
            <pc:sldMk cId="3221985974" sldId="746"/>
            <ac:spMk id="4" creationId="{5E0DD1FA-F5C5-22EB-0C28-E712985586D1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23:30.792" v="378" actId="14100"/>
          <ac:spMkLst>
            <pc:docMk/>
            <pc:sldMk cId="3221985974" sldId="746"/>
            <ac:spMk id="8" creationId="{CC1BCD35-69D7-41FA-9D0A-7107F568ADDB}"/>
          </ac:spMkLst>
        </pc:spChg>
      </pc:sldChg>
      <pc:sldChg chg="addSp delSp modSp">
        <pc:chgData name="Irene Eichenberger" userId="S::irene.eichenberger@tearfund.ch::ca0ea682-23b8-4fc2-97d0-6571db3044b3" providerId="AD" clId="Web-{19679130-6E19-E697-9533-9264F9676DF1}" dt="2023-12-22T11:06:32.443" v="37" actId="1076"/>
        <pc:sldMkLst>
          <pc:docMk/>
          <pc:sldMk cId="0" sldId="1113"/>
        </pc:sldMkLst>
        <pc:spChg chg="add mod">
          <ac:chgData name="Irene Eichenberger" userId="S::irene.eichenberger@tearfund.ch::ca0ea682-23b8-4fc2-97d0-6571db3044b3" providerId="AD" clId="Web-{19679130-6E19-E697-9533-9264F9676DF1}" dt="2023-12-22T11:06:32.443" v="37" actId="1076"/>
          <ac:spMkLst>
            <pc:docMk/>
            <pc:sldMk cId="0" sldId="1113"/>
            <ac:spMk id="2" creationId="{CD923268-FFF9-B1E6-A167-2EECFC2435FF}"/>
          </ac:spMkLst>
        </pc:spChg>
        <pc:spChg chg="add mod ord">
          <ac:chgData name="Irene Eichenberger" userId="S::irene.eichenberger@tearfund.ch::ca0ea682-23b8-4fc2-97d0-6571db3044b3" providerId="AD" clId="Web-{19679130-6E19-E697-9533-9264F9676DF1}" dt="2023-12-22T11:06:29.412" v="36"/>
          <ac:spMkLst>
            <pc:docMk/>
            <pc:sldMk cId="0" sldId="1113"/>
            <ac:spMk id="3" creationId="{4B0DCE72-4C50-1DC8-6928-8D2BA8FA79EE}"/>
          </ac:spMkLst>
        </pc:spChg>
        <pc:spChg chg="add del mod">
          <ac:chgData name="Irene Eichenberger" userId="S::irene.eichenberger@tearfund.ch::ca0ea682-23b8-4fc2-97d0-6571db3044b3" providerId="AD" clId="Web-{19679130-6E19-E697-9533-9264F9676DF1}" dt="2023-12-22T10:45:48.772" v="8"/>
          <ac:spMkLst>
            <pc:docMk/>
            <pc:sldMk cId="0" sldId="1113"/>
            <ac:spMk id="3" creationId="{B3B37479-EF10-2F0B-1878-73F19FB6166C}"/>
          </ac:spMkLst>
        </pc:spChg>
        <pc:spChg chg="del">
          <ac:chgData name="Irene Eichenberger" userId="S::irene.eichenberger@tearfund.ch::ca0ea682-23b8-4fc2-97d0-6571db3044b3" providerId="AD" clId="Web-{19679130-6E19-E697-9533-9264F9676DF1}" dt="2023-12-22T10:45:41.772" v="7"/>
          <ac:spMkLst>
            <pc:docMk/>
            <pc:sldMk cId="0" sldId="1113"/>
            <ac:spMk id="11267" creationId="{67E5917E-473D-4607-AABB-2C6299201153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04:07.014" v="18" actId="20577"/>
          <ac:spMkLst>
            <pc:docMk/>
            <pc:sldMk cId="0" sldId="1113"/>
            <ac:spMk id="11268" creationId="{ED17172E-3D45-4107-AF37-376EFEC68CE4}"/>
          </ac:spMkLst>
        </pc:spChg>
        <pc:picChg chg="mod">
          <ac:chgData name="Irene Eichenberger" userId="S::irene.eichenberger@tearfund.ch::ca0ea682-23b8-4fc2-97d0-6571db3044b3" providerId="AD" clId="Web-{19679130-6E19-E697-9533-9264F9676DF1}" dt="2023-12-22T11:04:02.811" v="17" actId="1076"/>
          <ac:picMkLst>
            <pc:docMk/>
            <pc:sldMk cId="0" sldId="1113"/>
            <ac:picMk id="13" creationId="{2AEF2431-6D4C-4C9B-876C-E910A6BE2B4D}"/>
          </ac:picMkLst>
        </pc:picChg>
      </pc:sldChg>
      <pc:sldChg chg="delSp modSp">
        <pc:chgData name="Irene Eichenberger" userId="S::irene.eichenberger@tearfund.ch::ca0ea682-23b8-4fc2-97d0-6571db3044b3" providerId="AD" clId="Web-{19679130-6E19-E697-9533-9264F9676DF1}" dt="2023-12-22T11:24:01.918" v="395" actId="1076"/>
        <pc:sldMkLst>
          <pc:docMk/>
          <pc:sldMk cId="76723914" sldId="1114"/>
        </pc:sldMkLst>
        <pc:spChg chg="mod">
          <ac:chgData name="Irene Eichenberger" userId="S::irene.eichenberger@tearfund.ch::ca0ea682-23b8-4fc2-97d0-6571db3044b3" providerId="AD" clId="Web-{19679130-6E19-E697-9533-9264F9676DF1}" dt="2023-12-22T11:23:48.386" v="390" actId="20577"/>
          <ac:spMkLst>
            <pc:docMk/>
            <pc:sldMk cId="76723914" sldId="1114"/>
            <ac:spMk id="3" creationId="{EF0E66A5-9C55-4642-8EA1-06F25AB9557A}"/>
          </ac:spMkLst>
        </pc:spChg>
        <pc:spChg chg="del">
          <ac:chgData name="Irene Eichenberger" userId="S::irene.eichenberger@tearfund.ch::ca0ea682-23b8-4fc2-97d0-6571db3044b3" providerId="AD" clId="Web-{19679130-6E19-E697-9533-9264F9676DF1}" dt="2023-12-22T11:23:51.902" v="391"/>
          <ac:spMkLst>
            <pc:docMk/>
            <pc:sldMk cId="76723914" sldId="1114"/>
            <ac:spMk id="6" creationId="{D06CE2F4-FB53-4498-BFA0-2504F481924E}"/>
          </ac:spMkLst>
        </pc:spChg>
        <pc:picChg chg="mod">
          <ac:chgData name="Irene Eichenberger" userId="S::irene.eichenberger@tearfund.ch::ca0ea682-23b8-4fc2-97d0-6571db3044b3" providerId="AD" clId="Web-{19679130-6E19-E697-9533-9264F9676DF1}" dt="2023-12-22T11:24:01.918" v="395" actId="1076"/>
          <ac:picMkLst>
            <pc:docMk/>
            <pc:sldMk cId="76723914" sldId="1114"/>
            <ac:picMk id="7" creationId="{33B84DFB-A5C5-459A-9E1D-51CEB3EC0D4D}"/>
          </ac:picMkLst>
        </pc:picChg>
      </pc:sldChg>
      <pc:sldChg chg="modSp ord">
        <pc:chgData name="Irene Eichenberger" userId="S::irene.eichenberger@tearfund.ch::ca0ea682-23b8-4fc2-97d0-6571db3044b3" providerId="AD" clId="Web-{19679130-6E19-E697-9533-9264F9676DF1}" dt="2023-12-22T11:14:01.507" v="135" actId="20577"/>
        <pc:sldMkLst>
          <pc:docMk/>
          <pc:sldMk cId="2845615639" sldId="1115"/>
        </pc:sldMkLst>
        <pc:spChg chg="mod">
          <ac:chgData name="Irene Eichenberger" userId="S::irene.eichenberger@tearfund.ch::ca0ea682-23b8-4fc2-97d0-6571db3044b3" providerId="AD" clId="Web-{19679130-6E19-E697-9533-9264F9676DF1}" dt="2023-12-22T11:14:01.507" v="135" actId="20577"/>
          <ac:spMkLst>
            <pc:docMk/>
            <pc:sldMk cId="2845615639" sldId="1115"/>
            <ac:spMk id="6" creationId="{C969B77E-71FA-41C0-863F-4A4F8ED022A4}"/>
          </ac:spMkLst>
        </pc:spChg>
        <pc:spChg chg="mod">
          <ac:chgData name="Irene Eichenberger" userId="S::irene.eichenberger@tearfund.ch::ca0ea682-23b8-4fc2-97d0-6571db3044b3" providerId="AD" clId="Web-{19679130-6E19-E697-9533-9264F9676DF1}" dt="2023-12-22T11:13:27.772" v="123" actId="20577"/>
          <ac:spMkLst>
            <pc:docMk/>
            <pc:sldMk cId="2845615639" sldId="1115"/>
            <ac:spMk id="16386" creationId="{65D491AF-2D28-4C03-9ADB-A2610B6D9A7C}"/>
          </ac:spMkLst>
        </pc:spChg>
      </pc:sldChg>
    </pc:docChg>
  </pc:docChgLst>
  <pc:docChgLst>
    <pc:chgData name="Philipp Lengyel" userId="b26fe7c2-79f6-40ed-881b-a9e74310dbe4" providerId="ADAL" clId="{D4E29A90-923A-43ED-8E52-88311A5DCF79}"/>
    <pc:docChg chg="modSld">
      <pc:chgData name="Philipp Lengyel" userId="b26fe7c2-79f6-40ed-881b-a9e74310dbe4" providerId="ADAL" clId="{D4E29A90-923A-43ED-8E52-88311A5DCF79}" dt="2024-01-09T10:40:39.105" v="39" actId="14100"/>
      <pc:docMkLst>
        <pc:docMk/>
      </pc:docMkLst>
      <pc:sldChg chg="addSp delSp modSp mod">
        <pc:chgData name="Philipp Lengyel" userId="b26fe7c2-79f6-40ed-881b-a9e74310dbe4" providerId="ADAL" clId="{D4E29A90-923A-43ED-8E52-88311A5DCF79}" dt="2024-01-09T10:37:50.953" v="22" actId="1076"/>
        <pc:sldMkLst>
          <pc:docMk/>
          <pc:sldMk cId="0" sldId="722"/>
        </pc:sldMkLst>
        <pc:spChg chg="mod">
          <ac:chgData name="Philipp Lengyel" userId="b26fe7c2-79f6-40ed-881b-a9e74310dbe4" providerId="ADAL" clId="{D4E29A90-923A-43ED-8E52-88311A5DCF79}" dt="2024-01-09T10:37:40.857" v="18" actId="1076"/>
          <ac:spMkLst>
            <pc:docMk/>
            <pc:sldMk cId="0" sldId="722"/>
            <ac:spMk id="5" creationId="{4D1B715B-DA4B-4E63-8C93-68DF91B845F7}"/>
          </ac:spMkLst>
        </pc:spChg>
        <pc:spChg chg="mod">
          <ac:chgData name="Philipp Lengyel" userId="b26fe7c2-79f6-40ed-881b-a9e74310dbe4" providerId="ADAL" clId="{D4E29A90-923A-43ED-8E52-88311A5DCF79}" dt="2024-01-09T10:37:48.481" v="21" actId="1076"/>
          <ac:spMkLst>
            <pc:docMk/>
            <pc:sldMk cId="0" sldId="722"/>
            <ac:spMk id="6" creationId="{FDC7204C-9D5C-4E1C-9967-D44E260C90A3}"/>
          </ac:spMkLst>
        </pc:spChg>
        <pc:spChg chg="mod">
          <ac:chgData name="Philipp Lengyel" userId="b26fe7c2-79f6-40ed-881b-a9e74310dbe4" providerId="ADAL" clId="{D4E29A90-923A-43ED-8E52-88311A5DCF79}" dt="2024-01-09T10:37:50.953" v="22" actId="1076"/>
          <ac:spMkLst>
            <pc:docMk/>
            <pc:sldMk cId="0" sldId="722"/>
            <ac:spMk id="7" creationId="{9EC09DF0-A5AE-4883-A6B1-D09B3F6A0D4A}"/>
          </ac:spMkLst>
        </pc:spChg>
        <pc:spChg chg="mod">
          <ac:chgData name="Philipp Lengyel" userId="b26fe7c2-79f6-40ed-881b-a9e74310dbe4" providerId="ADAL" clId="{D4E29A90-923A-43ED-8E52-88311A5DCF79}" dt="2024-01-09T10:37:38.572" v="17" actId="1076"/>
          <ac:spMkLst>
            <pc:docMk/>
            <pc:sldMk cId="0" sldId="722"/>
            <ac:spMk id="8" creationId="{E64575BD-A904-4F52-8C4D-69BC1755E05C}"/>
          </ac:spMkLst>
        </pc:spChg>
        <pc:spChg chg="mod">
          <ac:chgData name="Philipp Lengyel" userId="b26fe7c2-79f6-40ed-881b-a9e74310dbe4" providerId="ADAL" clId="{D4E29A90-923A-43ED-8E52-88311A5DCF79}" dt="2024-01-09T10:37:37.456" v="16" actId="1076"/>
          <ac:spMkLst>
            <pc:docMk/>
            <pc:sldMk cId="0" sldId="722"/>
            <ac:spMk id="10" creationId="{3918AC44-C3D0-4F94-BAEA-05B16AC7C706}"/>
          </ac:spMkLst>
        </pc:spChg>
        <pc:picChg chg="add mod ord">
          <ac:chgData name="Philipp Lengyel" userId="b26fe7c2-79f6-40ed-881b-a9e74310dbe4" providerId="ADAL" clId="{D4E29A90-923A-43ED-8E52-88311A5DCF79}" dt="2024-01-09T10:37:35.248" v="15" actId="1076"/>
          <ac:picMkLst>
            <pc:docMk/>
            <pc:sldMk cId="0" sldId="722"/>
            <ac:picMk id="3" creationId="{C54C5901-F52D-63A4-FCA8-92894E5491AF}"/>
          </ac:picMkLst>
        </pc:picChg>
        <pc:picChg chg="del">
          <ac:chgData name="Philipp Lengyel" userId="b26fe7c2-79f6-40ed-881b-a9e74310dbe4" providerId="ADAL" clId="{D4E29A90-923A-43ED-8E52-88311A5DCF79}" dt="2024-01-09T10:36:13.523" v="0" actId="478"/>
          <ac:picMkLst>
            <pc:docMk/>
            <pc:sldMk cId="0" sldId="722"/>
            <ac:picMk id="11" creationId="{D6A61FAE-E2F3-461F-8013-66558DD2C98C}"/>
          </ac:picMkLst>
        </pc:picChg>
      </pc:sldChg>
      <pc:sldChg chg="modSp mod">
        <pc:chgData name="Philipp Lengyel" userId="b26fe7c2-79f6-40ed-881b-a9e74310dbe4" providerId="ADAL" clId="{D4E29A90-923A-43ED-8E52-88311A5DCF79}" dt="2024-01-09T10:38:17.189" v="23" actId="20577"/>
        <pc:sldMkLst>
          <pc:docMk/>
          <pc:sldMk cId="0" sldId="732"/>
        </pc:sldMkLst>
        <pc:spChg chg="mod">
          <ac:chgData name="Philipp Lengyel" userId="b26fe7c2-79f6-40ed-881b-a9e74310dbe4" providerId="ADAL" clId="{D4E29A90-923A-43ED-8E52-88311A5DCF79}" dt="2024-01-09T10:38:17.189" v="23" actId="20577"/>
          <ac:spMkLst>
            <pc:docMk/>
            <pc:sldMk cId="0" sldId="732"/>
            <ac:spMk id="19" creationId="{3FF31A2B-5D78-4D1D-8484-068FF4B77C91}"/>
          </ac:spMkLst>
        </pc:spChg>
      </pc:sldChg>
      <pc:sldChg chg="modSp mod">
        <pc:chgData name="Philipp Lengyel" userId="b26fe7c2-79f6-40ed-881b-a9e74310dbe4" providerId="ADAL" clId="{D4E29A90-923A-43ED-8E52-88311A5DCF79}" dt="2024-01-09T10:40:16.513" v="36" actId="14100"/>
        <pc:sldMkLst>
          <pc:docMk/>
          <pc:sldMk cId="0" sldId="737"/>
        </pc:sldMkLst>
        <pc:spChg chg="mod">
          <ac:chgData name="Philipp Lengyel" userId="b26fe7c2-79f6-40ed-881b-a9e74310dbe4" providerId="ADAL" clId="{D4E29A90-923A-43ED-8E52-88311A5DCF79}" dt="2024-01-09T10:40:16.513" v="36" actId="14100"/>
          <ac:spMkLst>
            <pc:docMk/>
            <pc:sldMk cId="0" sldId="737"/>
            <ac:spMk id="6" creationId="{591D5F8A-5BBD-48A8-AC14-326BA343B3E6}"/>
          </ac:spMkLst>
        </pc:spChg>
      </pc:sldChg>
      <pc:sldChg chg="modSp mod">
        <pc:chgData name="Philipp Lengyel" userId="b26fe7c2-79f6-40ed-881b-a9e74310dbe4" providerId="ADAL" clId="{D4E29A90-923A-43ED-8E52-88311A5DCF79}" dt="2024-01-09T10:38:24.358" v="24" actId="20577"/>
        <pc:sldMkLst>
          <pc:docMk/>
          <pc:sldMk cId="0" sldId="738"/>
        </pc:sldMkLst>
        <pc:spChg chg="mod">
          <ac:chgData name="Philipp Lengyel" userId="b26fe7c2-79f6-40ed-881b-a9e74310dbe4" providerId="ADAL" clId="{D4E29A90-923A-43ED-8E52-88311A5DCF79}" dt="2024-01-09T10:38:24.358" v="24" actId="20577"/>
          <ac:spMkLst>
            <pc:docMk/>
            <pc:sldMk cId="0" sldId="738"/>
            <ac:spMk id="6" creationId="{C969B77E-71FA-41C0-863F-4A4F8ED022A4}"/>
          </ac:spMkLst>
        </pc:spChg>
      </pc:sldChg>
      <pc:sldChg chg="modSp mod">
        <pc:chgData name="Philipp Lengyel" userId="b26fe7c2-79f6-40ed-881b-a9e74310dbe4" providerId="ADAL" clId="{D4E29A90-923A-43ED-8E52-88311A5DCF79}" dt="2024-01-09T10:38:52.879" v="28" actId="20577"/>
        <pc:sldMkLst>
          <pc:docMk/>
          <pc:sldMk cId="0" sldId="739"/>
        </pc:sldMkLst>
        <pc:spChg chg="mod">
          <ac:chgData name="Philipp Lengyel" userId="b26fe7c2-79f6-40ed-881b-a9e74310dbe4" providerId="ADAL" clId="{D4E29A90-923A-43ED-8E52-88311A5DCF79}" dt="2024-01-09T10:38:52.879" v="28" actId="20577"/>
          <ac:spMkLst>
            <pc:docMk/>
            <pc:sldMk cId="0" sldId="739"/>
            <ac:spMk id="6" creationId="{019AF54D-833A-47BC-AFFB-5DE0B965FFFA}"/>
          </ac:spMkLst>
        </pc:spChg>
      </pc:sldChg>
      <pc:sldChg chg="modSp mod">
        <pc:chgData name="Philipp Lengyel" userId="b26fe7c2-79f6-40ed-881b-a9e74310dbe4" providerId="ADAL" clId="{D4E29A90-923A-43ED-8E52-88311A5DCF79}" dt="2024-01-09T10:40:05.533" v="35" actId="14100"/>
        <pc:sldMkLst>
          <pc:docMk/>
          <pc:sldMk cId="3034145487" sldId="742"/>
        </pc:sldMkLst>
        <pc:spChg chg="mod">
          <ac:chgData name="Philipp Lengyel" userId="b26fe7c2-79f6-40ed-881b-a9e74310dbe4" providerId="ADAL" clId="{D4E29A90-923A-43ED-8E52-88311A5DCF79}" dt="2024-01-09T10:40:05.533" v="35" actId="14100"/>
          <ac:spMkLst>
            <pc:docMk/>
            <pc:sldMk cId="3034145487" sldId="742"/>
            <ac:spMk id="5" creationId="{EE3F40A5-256E-4727-B96A-1D947FF06E19}"/>
          </ac:spMkLst>
        </pc:spChg>
      </pc:sldChg>
      <pc:sldChg chg="modSp mod">
        <pc:chgData name="Philipp Lengyel" userId="b26fe7c2-79f6-40ed-881b-a9e74310dbe4" providerId="ADAL" clId="{D4E29A90-923A-43ED-8E52-88311A5DCF79}" dt="2024-01-09T10:40:27.197" v="37" actId="20577"/>
        <pc:sldMkLst>
          <pc:docMk/>
          <pc:sldMk cId="1742229646" sldId="743"/>
        </pc:sldMkLst>
        <pc:spChg chg="mod">
          <ac:chgData name="Philipp Lengyel" userId="b26fe7c2-79f6-40ed-881b-a9e74310dbe4" providerId="ADAL" clId="{D4E29A90-923A-43ED-8E52-88311A5DCF79}" dt="2024-01-09T10:40:27.197" v="37" actId="20577"/>
          <ac:spMkLst>
            <pc:docMk/>
            <pc:sldMk cId="1742229646" sldId="743"/>
            <ac:spMk id="5" creationId="{427667BF-68FA-4CCF-9B49-B479B155E65C}"/>
          </ac:spMkLst>
        </pc:spChg>
      </pc:sldChg>
      <pc:sldChg chg="modSp mod">
        <pc:chgData name="Philipp Lengyel" userId="b26fe7c2-79f6-40ed-881b-a9e74310dbe4" providerId="ADAL" clId="{D4E29A90-923A-43ED-8E52-88311A5DCF79}" dt="2024-01-09T10:40:39.105" v="39" actId="14100"/>
        <pc:sldMkLst>
          <pc:docMk/>
          <pc:sldMk cId="292854047" sldId="744"/>
        </pc:sldMkLst>
        <pc:spChg chg="mod">
          <ac:chgData name="Philipp Lengyel" userId="b26fe7c2-79f6-40ed-881b-a9e74310dbe4" providerId="ADAL" clId="{D4E29A90-923A-43ED-8E52-88311A5DCF79}" dt="2024-01-09T10:40:39.105" v="39" actId="14100"/>
          <ac:spMkLst>
            <pc:docMk/>
            <pc:sldMk cId="292854047" sldId="744"/>
            <ac:spMk id="7" creationId="{E57A9BD0-2C3E-4EEC-A267-F00E35E57624}"/>
          </ac:spMkLst>
        </pc:spChg>
      </pc:sldChg>
      <pc:sldChg chg="modSp mod">
        <pc:chgData name="Philipp Lengyel" userId="b26fe7c2-79f6-40ed-881b-a9e74310dbe4" providerId="ADAL" clId="{D4E29A90-923A-43ED-8E52-88311A5DCF79}" dt="2024-01-09T10:38:33.133" v="25" actId="14100"/>
        <pc:sldMkLst>
          <pc:docMk/>
          <pc:sldMk cId="2845615639" sldId="1115"/>
        </pc:sldMkLst>
        <pc:spChg chg="mod">
          <ac:chgData name="Philipp Lengyel" userId="b26fe7c2-79f6-40ed-881b-a9e74310dbe4" providerId="ADAL" clId="{D4E29A90-923A-43ED-8E52-88311A5DCF79}" dt="2024-01-09T10:38:33.133" v="25" actId="14100"/>
          <ac:spMkLst>
            <pc:docMk/>
            <pc:sldMk cId="2845615639" sldId="1115"/>
            <ac:spMk id="6" creationId="{C969B77E-71FA-41C0-863F-4A4F8ED022A4}"/>
          </ac:spMkLst>
        </pc:spChg>
      </pc:sldChg>
    </pc:docChg>
  </pc:docChgLst>
  <pc:docChgLst>
    <pc:chgData name="Christa Bauer" userId="f7eb0ce9-d0a7-4275-a9f0-7dfa9fa8a9de" providerId="ADAL" clId="{D7E680B4-F31A-491E-826C-2CF50FC71303}"/>
    <pc:docChg chg="custSel modSld">
      <pc:chgData name="Christa Bauer" userId="f7eb0ce9-d0a7-4275-a9f0-7dfa9fa8a9de" providerId="ADAL" clId="{D7E680B4-F31A-491E-826C-2CF50FC71303}" dt="2024-02-06T14:03:09.463" v="1" actId="478"/>
      <pc:docMkLst>
        <pc:docMk/>
      </pc:docMkLst>
      <pc:sldChg chg="addSp delSp modSp mod">
        <pc:chgData name="Christa Bauer" userId="f7eb0ce9-d0a7-4275-a9f0-7dfa9fa8a9de" providerId="ADAL" clId="{D7E680B4-F31A-491E-826C-2CF50FC71303}" dt="2024-02-06T14:03:09.463" v="1" actId="478"/>
        <pc:sldMkLst>
          <pc:docMk/>
          <pc:sldMk cId="0" sldId="1113"/>
        </pc:sldMkLst>
        <pc:spChg chg="add del mod">
          <ac:chgData name="Christa Bauer" userId="f7eb0ce9-d0a7-4275-a9f0-7dfa9fa8a9de" providerId="ADAL" clId="{D7E680B4-F31A-491E-826C-2CF50FC71303}" dt="2024-02-06T14:03:09.463" v="1" actId="478"/>
          <ac:spMkLst>
            <pc:docMk/>
            <pc:sldMk cId="0" sldId="1113"/>
            <ac:spMk id="6" creationId="{3CA62BF1-F285-4DAF-87E2-A4AB6628DB4B}"/>
          </ac:spMkLst>
        </pc:spChg>
      </pc:sldChg>
    </pc:docChg>
  </pc:docChgLst>
  <pc:docChgLst>
    <pc:chgData name="Tamara Schmutz" userId="e448eb72-4d84-4637-a1a7-9ddd4db914cd" providerId="ADAL" clId="{F0EBECD1-220D-4373-8F46-163A20440E3A}"/>
    <pc:docChg chg="undo custSel addSld modSld sldOrd">
      <pc:chgData name="Tamara Schmutz" userId="e448eb72-4d84-4637-a1a7-9ddd4db914cd" providerId="ADAL" clId="{F0EBECD1-220D-4373-8F46-163A20440E3A}" dt="2023-12-21T14:58:52.388" v="321" actId="1076"/>
      <pc:docMkLst>
        <pc:docMk/>
      </pc:docMkLst>
      <pc:sldChg chg="modSp mod">
        <pc:chgData name="Tamara Schmutz" userId="e448eb72-4d84-4637-a1a7-9ddd4db914cd" providerId="ADAL" clId="{F0EBECD1-220D-4373-8F46-163A20440E3A}" dt="2023-12-21T14:58:07.091" v="297" actId="20577"/>
        <pc:sldMkLst>
          <pc:docMk/>
          <pc:sldMk cId="0" sldId="705"/>
        </pc:sldMkLst>
        <pc:spChg chg="mod">
          <ac:chgData name="Tamara Schmutz" userId="e448eb72-4d84-4637-a1a7-9ddd4db914cd" providerId="ADAL" clId="{F0EBECD1-220D-4373-8F46-163A20440E3A}" dt="2023-12-21T14:58:07.091" v="297" actId="20577"/>
          <ac:spMkLst>
            <pc:docMk/>
            <pc:sldMk cId="0" sldId="705"/>
            <ac:spMk id="9218" creationId="{F19387FA-1FEB-4157-9698-59E94C341188}"/>
          </ac:spMkLst>
        </pc:spChg>
      </pc:sldChg>
      <pc:sldChg chg="modSp mod">
        <pc:chgData name="Tamara Schmutz" userId="e448eb72-4d84-4637-a1a7-9ddd4db914cd" providerId="ADAL" clId="{F0EBECD1-220D-4373-8F46-163A20440E3A}" dt="2023-12-21T14:57:10.489" v="273" actId="20577"/>
        <pc:sldMkLst>
          <pc:docMk/>
          <pc:sldMk cId="0" sldId="731"/>
        </pc:sldMkLst>
        <pc:spChg chg="mod">
          <ac:chgData name="Tamara Schmutz" userId="e448eb72-4d84-4637-a1a7-9ddd4db914cd" providerId="ADAL" clId="{F0EBECD1-220D-4373-8F46-163A20440E3A}" dt="2023-12-21T14:57:10.489" v="273" actId="20577"/>
          <ac:spMkLst>
            <pc:docMk/>
            <pc:sldMk cId="0" sldId="731"/>
            <ac:spMk id="10243" creationId="{E427BECC-1FDA-48BA-B7A2-EAEB25423204}"/>
          </ac:spMkLst>
        </pc:spChg>
      </pc:sldChg>
      <pc:sldChg chg="modSp mod">
        <pc:chgData name="Tamara Schmutz" userId="e448eb72-4d84-4637-a1a7-9ddd4db914cd" providerId="ADAL" clId="{F0EBECD1-220D-4373-8F46-163A20440E3A}" dt="2023-12-21T14:57:20.464" v="275" actId="20577"/>
        <pc:sldMkLst>
          <pc:docMk/>
          <pc:sldMk cId="0" sldId="732"/>
        </pc:sldMkLst>
        <pc:spChg chg="mod">
          <ac:chgData name="Tamara Schmutz" userId="e448eb72-4d84-4637-a1a7-9ddd4db914cd" providerId="ADAL" clId="{F0EBECD1-220D-4373-8F46-163A20440E3A}" dt="2023-12-21T10:31:17.774" v="3" actId="20577"/>
          <ac:spMkLst>
            <pc:docMk/>
            <pc:sldMk cId="0" sldId="732"/>
            <ac:spMk id="19" creationId="{3FF31A2B-5D78-4D1D-8484-068FF4B77C91}"/>
          </ac:spMkLst>
        </pc:spChg>
        <pc:spChg chg="mod">
          <ac:chgData name="Tamara Schmutz" userId="e448eb72-4d84-4637-a1a7-9ddd4db914cd" providerId="ADAL" clId="{F0EBECD1-220D-4373-8F46-163A20440E3A}" dt="2023-12-21T14:57:20.464" v="275" actId="20577"/>
          <ac:spMkLst>
            <pc:docMk/>
            <pc:sldMk cId="0" sldId="732"/>
            <ac:spMk id="10243" creationId="{E427BECC-1FDA-48BA-B7A2-EAEB25423204}"/>
          </ac:spMkLst>
        </pc:spChg>
      </pc:sldChg>
      <pc:sldChg chg="modSp mod">
        <pc:chgData name="Tamara Schmutz" userId="e448eb72-4d84-4637-a1a7-9ddd4db914cd" providerId="ADAL" clId="{F0EBECD1-220D-4373-8F46-163A20440E3A}" dt="2023-12-21T14:57:15.703" v="274" actId="20577"/>
        <pc:sldMkLst>
          <pc:docMk/>
          <pc:sldMk cId="3110719116" sldId="741"/>
        </pc:sldMkLst>
        <pc:spChg chg="mod">
          <ac:chgData name="Tamara Schmutz" userId="e448eb72-4d84-4637-a1a7-9ddd4db914cd" providerId="ADAL" clId="{F0EBECD1-220D-4373-8F46-163A20440E3A}" dt="2023-12-21T14:57:15.703" v="274" actId="20577"/>
          <ac:spMkLst>
            <pc:docMk/>
            <pc:sldMk cId="3110719116" sldId="741"/>
            <ac:spMk id="10243" creationId="{E427BECC-1FDA-48BA-B7A2-EAEB25423204}"/>
          </ac:spMkLst>
        </pc:spChg>
      </pc:sldChg>
      <pc:sldChg chg="modSp mod">
        <pc:chgData name="Tamara Schmutz" userId="e448eb72-4d84-4637-a1a7-9ddd4db914cd" providerId="ADAL" clId="{F0EBECD1-220D-4373-8F46-163A20440E3A}" dt="2023-12-21T14:58:52.388" v="321" actId="1076"/>
        <pc:sldMkLst>
          <pc:docMk/>
          <pc:sldMk cId="76723914" sldId="1114"/>
        </pc:sldMkLst>
        <pc:spChg chg="mod">
          <ac:chgData name="Tamara Schmutz" userId="e448eb72-4d84-4637-a1a7-9ddd4db914cd" providerId="ADAL" clId="{F0EBECD1-220D-4373-8F46-163A20440E3A}" dt="2023-12-21T14:58:43.467" v="320" actId="1076"/>
          <ac:spMkLst>
            <pc:docMk/>
            <pc:sldMk cId="76723914" sldId="1114"/>
            <ac:spMk id="6" creationId="{D06CE2F4-FB53-4498-BFA0-2504F481924E}"/>
          </ac:spMkLst>
        </pc:spChg>
        <pc:picChg chg="mod">
          <ac:chgData name="Tamara Schmutz" userId="e448eb72-4d84-4637-a1a7-9ddd4db914cd" providerId="ADAL" clId="{F0EBECD1-220D-4373-8F46-163A20440E3A}" dt="2023-12-21T14:58:52.388" v="321" actId="1076"/>
          <ac:picMkLst>
            <pc:docMk/>
            <pc:sldMk cId="76723914" sldId="1114"/>
            <ac:picMk id="7" creationId="{33B84DFB-A5C5-459A-9E1D-51CEB3EC0D4D}"/>
          </ac:picMkLst>
        </pc:picChg>
      </pc:sldChg>
      <pc:sldChg chg="addSp delSp modSp add mod ord">
        <pc:chgData name="Tamara Schmutz" userId="e448eb72-4d84-4637-a1a7-9ddd4db914cd" providerId="ADAL" clId="{F0EBECD1-220D-4373-8F46-163A20440E3A}" dt="2023-12-21T13:53:43.508" v="272" actId="20577"/>
        <pc:sldMkLst>
          <pc:docMk/>
          <pc:sldMk cId="2845615639" sldId="1115"/>
        </pc:sldMkLst>
        <pc:spChg chg="add del mod">
          <ac:chgData name="Tamara Schmutz" userId="e448eb72-4d84-4637-a1a7-9ddd4db914cd" providerId="ADAL" clId="{F0EBECD1-220D-4373-8F46-163A20440E3A}" dt="2023-12-21T13:51:34.394" v="206" actId="478"/>
          <ac:spMkLst>
            <pc:docMk/>
            <pc:sldMk cId="2845615639" sldId="1115"/>
            <ac:spMk id="2" creationId="{47425628-96BE-BD09-D07C-C9D9C00219AC}"/>
          </ac:spMkLst>
        </pc:spChg>
        <pc:spChg chg="add del mod">
          <ac:chgData name="Tamara Schmutz" userId="e448eb72-4d84-4637-a1a7-9ddd4db914cd" providerId="ADAL" clId="{F0EBECD1-220D-4373-8F46-163A20440E3A}" dt="2023-12-21T10:47:59.209" v="199" actId="931"/>
          <ac:spMkLst>
            <pc:docMk/>
            <pc:sldMk cId="2845615639" sldId="1115"/>
            <ac:spMk id="4" creationId="{76FB7769-D7F9-32BF-F4AD-07BDA731F9AB}"/>
          </ac:spMkLst>
        </pc:spChg>
        <pc:spChg chg="mod">
          <ac:chgData name="Tamara Schmutz" userId="e448eb72-4d84-4637-a1a7-9ddd4db914cd" providerId="ADAL" clId="{F0EBECD1-220D-4373-8F46-163A20440E3A}" dt="2023-12-21T13:53:43.508" v="272" actId="20577"/>
          <ac:spMkLst>
            <pc:docMk/>
            <pc:sldMk cId="2845615639" sldId="1115"/>
            <ac:spMk id="6" creationId="{C969B77E-71FA-41C0-863F-4A4F8ED022A4}"/>
          </ac:spMkLst>
        </pc:spChg>
        <pc:spChg chg="mod">
          <ac:chgData name="Tamara Schmutz" userId="e448eb72-4d84-4637-a1a7-9ddd4db914cd" providerId="ADAL" clId="{F0EBECD1-220D-4373-8F46-163A20440E3A}" dt="2023-12-21T10:45:05.361" v="43"/>
          <ac:spMkLst>
            <pc:docMk/>
            <pc:sldMk cId="2845615639" sldId="1115"/>
            <ac:spMk id="16386" creationId="{65D491AF-2D28-4C03-9ADB-A2610B6D9A7C}"/>
          </ac:spMkLst>
        </pc:spChg>
        <pc:picChg chg="add mod ord">
          <ac:chgData name="Tamara Schmutz" userId="e448eb72-4d84-4637-a1a7-9ddd4db914cd" providerId="ADAL" clId="{F0EBECD1-220D-4373-8F46-163A20440E3A}" dt="2023-12-21T13:52:40.571" v="244" actId="1076"/>
          <ac:picMkLst>
            <pc:docMk/>
            <pc:sldMk cId="2845615639" sldId="1115"/>
            <ac:picMk id="7" creationId="{050FF832-B58D-E9A1-B2CD-5453D3FB5454}"/>
          </ac:picMkLst>
        </pc:picChg>
        <pc:picChg chg="del mod">
          <ac:chgData name="Tamara Schmutz" userId="e448eb72-4d84-4637-a1a7-9ddd4db914cd" providerId="ADAL" clId="{F0EBECD1-220D-4373-8F46-163A20440E3A}" dt="2023-12-21T10:47:26.101" v="198" actId="478"/>
          <ac:picMkLst>
            <pc:docMk/>
            <pc:sldMk cId="2845615639" sldId="1115"/>
            <ac:picMk id="16387" creationId="{5B96FB10-8538-40EA-BB25-57F7D168CB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2664-5B08-46EA-9BAC-13BDC6F88C53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97837-67E1-4AE5-A215-C35C4B1E5093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03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8722308F-A544-4049-833E-9F80520C0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1D32A424-B4B6-4B55-AE0F-B8B1FA351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>
              <a:latin typeface="Arial" panose="020B0604020202020204" pitchFamily="34" charset="0"/>
            </a:endParaRPr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494B0654-4E67-40E3-B7B8-F9E24899BC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fld id="{87DB76C0-CCBA-4F56-BE37-7F9D87B315AE}" type="slidenum">
              <a:rPr lang="de-DE" altLang="de-DE" smtClean="0">
                <a:latin typeface="Arial" panose="020B0604020202020204" pitchFamily="34" charset="0"/>
              </a:rPr>
              <a:pPr/>
              <a:t>1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C99F5-E724-4B50-A316-AC885EE9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43635D-594A-4F52-B1C3-141C1948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C568-97EE-4195-9DF8-3C6E821A069C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1CD851-AB46-4FD7-8CD0-1F634B84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52F2B5-0C95-4A5C-BBC5-C2605ABA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19477-A16B-45E7-B6A6-6B1668F495A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5934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/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E3670CD8-1B0A-4349-9AB9-B354944C69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6256338"/>
            <a:ext cx="1735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39C6823-8FAC-4C71-B733-98A5C7BCC3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113347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>
              <a:defRPr/>
            </a:pPr>
            <a:endParaRPr lang="de-CH" altLang="de-DE" sz="28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2122" y="1133746"/>
            <a:ext cx="8547753" cy="5002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361" y="271273"/>
            <a:ext cx="11629276" cy="367417"/>
          </a:xfrm>
        </p:spPr>
        <p:txBody>
          <a:bodyPr/>
          <a:lstStyle>
            <a:lvl1pPr algn="ctr">
              <a:defRPr sz="30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1361" y="659679"/>
            <a:ext cx="11629276" cy="404515"/>
          </a:xfrm>
        </p:spPr>
        <p:txBody>
          <a:bodyPr/>
          <a:lstStyle>
            <a:lvl1pPr marL="0" indent="0" algn="ctr">
              <a:buNone/>
              <a:defRPr sz="19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5328D5-8C12-4B99-8ABE-29D20F0413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65111" y="6450013"/>
            <a:ext cx="5455404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 algn="ctr">
              <a:defRPr/>
            </a:pPr>
            <a:r>
              <a:rPr lang="de-CH" altLang="de-DE" baseline="30000" err="1">
                <a:solidFill>
                  <a:srgbClr val="D51224"/>
                </a:solidFill>
                <a:latin typeface="Trebuchet MS" panose="020B0603020202020204" pitchFamily="34" charset="0"/>
              </a:rPr>
              <a:t>TearFund</a:t>
            </a:r>
            <a:r>
              <a:rPr lang="de-CH" altLang="de-DE" baseline="30000">
                <a:solidFill>
                  <a:srgbClr val="E50019"/>
                </a:solidFill>
                <a:latin typeface="Trebuchet MS" panose="020B0603020202020204" pitchFamily="34" charset="0"/>
              </a:rPr>
              <a:t> </a:t>
            </a:r>
            <a:r>
              <a:rPr lang="de-CH" altLang="de-DE" baseline="30000">
                <a:solidFill>
                  <a:srgbClr val="000000"/>
                </a:solidFill>
                <a:latin typeface="Trebuchet MS" panose="020B0603020202020204" pitchFamily="34" charset="0"/>
              </a:rPr>
              <a:t>Schweiz  |  Eine christliche Entwicklungs- und Nothilfeorganisation</a:t>
            </a:r>
          </a:p>
        </p:txBody>
      </p:sp>
    </p:spTree>
    <p:extLst>
      <p:ext uri="{BB962C8B-B14F-4D97-AF65-F5344CB8AC3E}">
        <p14:creationId xmlns:p14="http://schemas.microsoft.com/office/powerpoint/2010/main" val="25117378"/>
      </p:ext>
    </p:extLst>
  </p:cSld>
  <p:clrMapOvr>
    <a:masterClrMapping/>
  </p:clrMapOvr>
  <p:transition advClick="0" advTm="9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EFFFAE6-F7AA-43A5-9E6B-24BAAA965B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65111" y="6450013"/>
            <a:ext cx="5455404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 algn="ctr">
              <a:defRPr/>
            </a:pPr>
            <a:r>
              <a:rPr lang="de-CH" altLang="de-DE" baseline="30000" err="1">
                <a:solidFill>
                  <a:srgbClr val="D51224"/>
                </a:solidFill>
                <a:latin typeface="Trebuchet MS" panose="020B0603020202020204" pitchFamily="34" charset="0"/>
              </a:rPr>
              <a:t>TearFund</a:t>
            </a:r>
            <a:r>
              <a:rPr lang="de-CH" altLang="de-DE" baseline="30000">
                <a:solidFill>
                  <a:srgbClr val="E50019"/>
                </a:solidFill>
                <a:latin typeface="Trebuchet MS" panose="020B0603020202020204" pitchFamily="34" charset="0"/>
              </a:rPr>
              <a:t> </a:t>
            </a:r>
            <a:r>
              <a:rPr lang="de-CH" altLang="de-DE" baseline="30000">
                <a:solidFill>
                  <a:srgbClr val="000000"/>
                </a:solidFill>
                <a:latin typeface="Trebuchet MS" panose="020B0603020202020204" pitchFamily="34" charset="0"/>
              </a:rPr>
              <a:t>Schweiz  |  Eine christliche Entwicklungs- und Nothilfeorganisation</a:t>
            </a:r>
          </a:p>
        </p:txBody>
      </p:sp>
      <p:pic>
        <p:nvPicPr>
          <p:cNvPr id="5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A3BA2AC-86A8-41B3-92BD-5A8B2EE2D5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6256338"/>
            <a:ext cx="17351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EC3736E-7EC4-45A2-885B-AEB630B86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113347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2700000" scaled="1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>
              <a:defRPr/>
            </a:pPr>
            <a:endParaRPr lang="de-CH" altLang="de-DE" sz="2800" b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22122" y="1133746"/>
            <a:ext cx="8547753" cy="50023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1361" y="406419"/>
            <a:ext cx="11629276" cy="367417"/>
          </a:xfrm>
        </p:spPr>
        <p:txBody>
          <a:bodyPr/>
          <a:lstStyle>
            <a:lvl1pPr algn="ctr">
              <a:defRPr sz="3000" b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1146439"/>
      </p:ext>
    </p:extLst>
  </p:cSld>
  <p:clrMapOvr>
    <a:masterClrMapping/>
  </p:clrMapOvr>
  <p:transition advClick="0" advTm="9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6DE049F5-6C82-45EF-9BB9-A3AEE11E10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4263" y="2293938"/>
            <a:ext cx="49434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8">
            <a:extLst>
              <a:ext uri="{FF2B5EF4-FFF2-40B4-BE49-F238E27FC236}">
                <a16:creationId xmlns:a16="http://schemas.microsoft.com/office/drawing/2014/main" id="{02456EC3-8EF5-4330-90CD-2BB7EC9CDD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263" y="6229350"/>
            <a:ext cx="10275887" cy="501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ellGothic Blk B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ellGothic Blk B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ellGothic Blk B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ellGothic Blk B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ellGothic Blk BT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Gothic Blk BT" charset="0"/>
              </a:defRPr>
            </a:lvl9pPr>
          </a:lstStyle>
          <a:p>
            <a:pPr algn="ctr">
              <a:defRPr/>
            </a:pPr>
            <a:r>
              <a:rPr lang="de-CH" altLang="de-DE" sz="1600" baseline="30000" err="1">
                <a:solidFill>
                  <a:srgbClr val="D51224"/>
                </a:solidFill>
                <a:latin typeface="Trebuchet MS" panose="020B0603020202020204" pitchFamily="34" charset="0"/>
              </a:rPr>
              <a:t>TearFund</a:t>
            </a:r>
            <a:r>
              <a:rPr lang="de-CH" altLang="de-DE" sz="1600" baseline="30000">
                <a:solidFill>
                  <a:srgbClr val="E50019"/>
                </a:solidFill>
                <a:latin typeface="Trebuchet MS" panose="020B0603020202020204" pitchFamily="34" charset="0"/>
              </a:rPr>
              <a:t> </a:t>
            </a:r>
            <a:r>
              <a:rPr lang="de-CH" altLang="de-DE" sz="1600" baseline="30000">
                <a:solidFill>
                  <a:srgbClr val="000000"/>
                </a:solidFill>
                <a:latin typeface="Trebuchet MS" panose="020B0603020202020204" pitchFamily="34" charset="0"/>
              </a:rPr>
              <a:t>Schweiz  |  Eine christliche Entwicklungs- und Nothilfeorganisation.</a:t>
            </a:r>
          </a:p>
          <a:p>
            <a:pPr algn="ctr">
              <a:defRPr/>
            </a:pPr>
            <a:r>
              <a:rPr lang="de-DE" altLang="de-DE" sz="1600" baseline="30000" err="1">
                <a:solidFill>
                  <a:srgbClr val="000000"/>
                </a:solidFill>
                <a:latin typeface="Trebuchet MS" panose="020B0603020202020204" pitchFamily="34" charset="0"/>
              </a:rPr>
              <a:t>Josefstrasse</a:t>
            </a:r>
            <a:r>
              <a:rPr lang="de-DE" altLang="de-DE" sz="1600" baseline="30000">
                <a:solidFill>
                  <a:srgbClr val="000000"/>
                </a:solidFill>
                <a:latin typeface="Trebuchet MS" panose="020B0603020202020204" pitchFamily="34" charset="0"/>
              </a:rPr>
              <a:t> 34  |  8005 Zürich  |  Tel. 044 447 44 00  |   info@tearfund.ch  www.tearfund.ch  |              |  </a:t>
            </a:r>
            <a:r>
              <a:rPr lang="es-ES" altLang="de-DE" sz="1600" baseline="30000">
                <a:solidFill>
                  <a:srgbClr val="000000"/>
                </a:solidFill>
                <a:latin typeface="Trebuchet MS" panose="020B0603020202020204" pitchFamily="34" charset="0"/>
              </a:rPr>
              <a:t>IBAN: CH49 0900 0000 8004 3143 0</a:t>
            </a:r>
            <a:endParaRPr lang="de-CH" altLang="de-DE" sz="1600">
              <a:latin typeface="Trebuchet MS" panose="020B0603020202020204" pitchFamily="34" charset="0"/>
            </a:endParaRPr>
          </a:p>
        </p:txBody>
      </p:sp>
      <p:pic>
        <p:nvPicPr>
          <p:cNvPr id="6" name="Grafik 9">
            <a:extLst>
              <a:ext uri="{FF2B5EF4-FFF2-40B4-BE49-F238E27FC236}">
                <a16:creationId xmlns:a16="http://schemas.microsoft.com/office/drawing/2014/main" id="{630F05E9-F6CD-43D5-8A07-DE1B7BFF1C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135" y="6474215"/>
            <a:ext cx="37782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99910" y="3886200"/>
            <a:ext cx="9790996" cy="1563688"/>
          </a:xfrm>
        </p:spPr>
        <p:txBody>
          <a:bodyPr/>
          <a:lstStyle>
            <a:lvl1pPr marL="0" indent="0" algn="ctr">
              <a:buNone/>
              <a:defRPr sz="3000" b="0">
                <a:solidFill>
                  <a:srgbClr val="920000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2C7DCB-3687-076B-E7FF-195D6DD3F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201" y="5806831"/>
            <a:ext cx="1570009" cy="3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351036"/>
      </p:ext>
    </p:extLst>
  </p:cSld>
  <p:clrMapOvr>
    <a:masterClrMapping/>
  </p:clrMapOvr>
  <p:transition advClick="0"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1D71057-A53C-4173-ACAE-F0C632FB3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142E21-318D-416D-A2A3-AEF6C03C0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5A742B-0733-47A0-91D7-6260C237C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9C568-97EE-4195-9DF8-3C6E821A069C}" type="datetimeFigureOut">
              <a:rPr lang="de-CH" smtClean="0"/>
              <a:t>13.02.2024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38D21F-2C4D-43FF-8D5F-CB58A98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C82EEB-69FA-45C7-9479-08429198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9477-A16B-45E7-B6A6-6B1668F495AF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710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53CF4B-F9E4-CEFA-7190-2322DE38A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8595" y="4063652"/>
            <a:ext cx="9790996" cy="15636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>
                <a:latin typeface="Trebuchet MS"/>
              </a:rPr>
              <a:t>Uganda: Wasser ist Leben</a:t>
            </a:r>
            <a:r>
              <a:rPr lang="de-CH">
                <a:latin typeface="Trebuchet MS"/>
              </a:rPr>
              <a:t> </a:t>
            </a:r>
            <a:endParaRPr lang="en-US"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5000">
        <p:fade/>
      </p:transition>
    </mc:Choice>
    <mc:Fallback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ld 230">
            <a:extLst>
              <a:ext uri="{FF2B5EF4-FFF2-40B4-BE49-F238E27FC236}">
                <a16:creationId xmlns:a16="http://schemas.microsoft.com/office/drawing/2014/main" id="{815757A0-FDAE-454C-A6A3-23479F116C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983" y="1133475"/>
            <a:ext cx="7103181" cy="524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427667BF-68FA-4CCF-9B49-B479B155E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57" y="1678526"/>
            <a:ext cx="3657600" cy="4015923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80000" bIns="72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Dank fliessendem </a:t>
            </a:r>
            <a:br>
              <a:rPr lang="de-CH" sz="2200" b="1">
                <a:solidFill>
                  <a:schemeClr val="bg1"/>
                </a:solidFill>
                <a:latin typeface="Trebuchet MS"/>
              </a:rPr>
            </a:br>
            <a:r>
              <a:rPr lang="de-CH" sz="2200" b="1">
                <a:solidFill>
                  <a:schemeClr val="bg1"/>
                </a:solidFill>
                <a:latin typeface="Trebuchet MS"/>
              </a:rPr>
              <a:t>Wasser oder einem Regenwassertank können die Menschen:</a:t>
            </a:r>
            <a:endParaRPr lang="de-CH" sz="22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buNone/>
              <a:defRPr/>
            </a:pPr>
            <a:endParaRPr lang="de-CH" sz="12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 panose="020B0603020202020204" pitchFamily="34" charset="0"/>
              </a:rPr>
              <a:t>   	genug trinken</a:t>
            </a:r>
          </a:p>
          <a:p>
            <a:pPr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 panose="020B0603020202020204" pitchFamily="34" charset="0"/>
              </a:rPr>
              <a:t>   	kochen</a:t>
            </a:r>
          </a:p>
          <a:p>
            <a:pPr>
              <a:buFontTx/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 panose="020B0603020202020204" pitchFamily="34" charset="0"/>
              </a:rPr>
              <a:t>   	Hände waschen</a:t>
            </a:r>
          </a:p>
          <a:p>
            <a:pPr>
              <a:buFontTx/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 panose="020B0603020202020204" pitchFamily="34" charset="0"/>
              </a:rPr>
              <a:t>   	Kleider waschen</a:t>
            </a:r>
          </a:p>
          <a:p>
            <a:pPr>
              <a:buFontTx/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 panose="020B0603020202020204" pitchFamily="34" charset="0"/>
              </a:rPr>
              <a:t>   	duschen</a:t>
            </a: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116D2BF9-F81D-4622-B30A-C255A7BEE78D}"/>
              </a:ext>
            </a:extLst>
          </p:cNvPr>
          <p:cNvSpPr txBox="1">
            <a:spLocks/>
          </p:cNvSpPr>
          <p:nvPr/>
        </p:nvSpPr>
        <p:spPr>
          <a:xfrm>
            <a:off x="462041" y="371570"/>
            <a:ext cx="11629276" cy="367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de-CH">
                <a:latin typeface="Trebuchet MS" panose="020B0603020202020204" pitchFamily="34" charset="0"/>
                <a:cs typeface="Arial" panose="020B0604020202020204" pitchFamily="34" charset="0"/>
              </a:rPr>
              <a:t>Grosse Veränderung dank Wasser im Dorf</a:t>
            </a: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C8C08BD3-7F89-402D-974B-69585991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47" y="5064679"/>
            <a:ext cx="3143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6">
            <a:extLst>
              <a:ext uri="{FF2B5EF4-FFF2-40B4-BE49-F238E27FC236}">
                <a16:creationId xmlns:a16="http://schemas.microsoft.com/office/drawing/2014/main" id="{5D348B20-7A9C-48CB-B99C-C0E995A63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67" b="6667"/>
          <a:stretch/>
        </p:blipFill>
        <p:spPr bwMode="auto">
          <a:xfrm>
            <a:off x="770628" y="3504543"/>
            <a:ext cx="3143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>
            <a:extLst>
              <a:ext uri="{FF2B5EF4-FFF2-40B4-BE49-F238E27FC236}">
                <a16:creationId xmlns:a16="http://schemas.microsoft.com/office/drawing/2014/main" id="{0271A6F6-624A-493C-9071-73CF131B7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628" y="3896382"/>
            <a:ext cx="3143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6">
            <a:extLst>
              <a:ext uri="{FF2B5EF4-FFF2-40B4-BE49-F238E27FC236}">
                <a16:creationId xmlns:a16="http://schemas.microsoft.com/office/drawing/2014/main" id="{6EE66569-7416-4E34-B073-29E2F720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46" y="4277781"/>
            <a:ext cx="3143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6">
            <a:extLst>
              <a:ext uri="{FF2B5EF4-FFF2-40B4-BE49-F238E27FC236}">
                <a16:creationId xmlns:a16="http://schemas.microsoft.com/office/drawing/2014/main" id="{DC7FFCC2-7489-4942-9F7C-181874E9F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46" y="4659176"/>
            <a:ext cx="3143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22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Click="0" advTm="9000">
        <p:fade/>
      </p:transition>
    </mc:Choice>
    <mc:Fallback>
      <p:transition spd="slow" advClick="0" advTm="9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>
            <a:extLst>
              <a:ext uri="{FF2B5EF4-FFF2-40B4-BE49-F238E27FC236}">
                <a16:creationId xmlns:a16="http://schemas.microsoft.com/office/drawing/2014/main" id="{E08D9017-EC0E-42C4-BF8F-080ABE2427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406400"/>
            <a:ext cx="11630025" cy="366713"/>
          </a:xfrm>
        </p:spPr>
        <p:txBody>
          <a:bodyPr>
            <a:noAutofit/>
          </a:bodyPr>
          <a:lstStyle/>
          <a:p>
            <a:r>
              <a:rPr lang="fr-CH" altLang="de-DE" err="1">
                <a:latin typeface="Trebuchet MS"/>
                <a:cs typeface="Arial"/>
              </a:rPr>
              <a:t>Lösungen</a:t>
            </a:r>
            <a:r>
              <a:rPr lang="fr-CH" altLang="de-DE">
                <a:latin typeface="Trebuchet MS"/>
                <a:cs typeface="Arial"/>
              </a:rPr>
              <a:t>: </a:t>
            </a:r>
            <a:r>
              <a:rPr lang="fr-CH" altLang="de-DE" err="1">
                <a:latin typeface="Trebuchet MS"/>
                <a:cs typeface="Arial"/>
              </a:rPr>
              <a:t>Terrassenbau</a:t>
            </a:r>
            <a:r>
              <a:rPr lang="fr-CH" altLang="de-DE">
                <a:latin typeface="Trebuchet MS"/>
                <a:cs typeface="Arial"/>
              </a:rPr>
              <a:t> </a:t>
            </a:r>
            <a:r>
              <a:rPr lang="fr-CH" altLang="de-DE" err="1">
                <a:latin typeface="Trebuchet MS"/>
                <a:cs typeface="Arial"/>
              </a:rPr>
              <a:t>und</a:t>
            </a:r>
            <a:r>
              <a:rPr lang="fr-CH" altLang="de-DE">
                <a:latin typeface="Trebuchet MS"/>
                <a:cs typeface="Arial"/>
              </a:rPr>
              <a:t> </a:t>
            </a:r>
            <a:r>
              <a:rPr lang="fr-CH" altLang="de-DE" err="1">
                <a:latin typeface="Trebuchet MS"/>
                <a:cs typeface="Arial"/>
              </a:rPr>
              <a:t>Abflussgräben</a:t>
            </a:r>
            <a:endParaRPr lang="de-CH" altLang="de-DE">
              <a:latin typeface="Trebuchet MS"/>
              <a:cs typeface="Arial"/>
            </a:endParaRPr>
          </a:p>
        </p:txBody>
      </p:sp>
      <p:pic>
        <p:nvPicPr>
          <p:cNvPr id="15363" name="Inhaltsplatzhalter 3">
            <a:extLst>
              <a:ext uri="{FF2B5EF4-FFF2-40B4-BE49-F238E27FC236}">
                <a16:creationId xmlns:a16="http://schemas.microsoft.com/office/drawing/2014/main" id="{781E52A3-4D64-4A91-8501-2FB12D61C7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5510" y="1124047"/>
            <a:ext cx="9060980" cy="5097643"/>
          </a:xfr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F91E26-1D4C-735F-579A-D92C0F023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236" y="1316066"/>
            <a:ext cx="5146350" cy="1547207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5000" tIns="108000" rIns="135000" bIns="54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Die Bevölkerung baut Terrassen und Abflussgräben, um sich und ihre Felder besser vor Starkregen und Erosion zu schützen.</a:t>
            </a:r>
          </a:p>
          <a:p>
            <a:pPr algn="ctr">
              <a:buFontTx/>
              <a:buNone/>
              <a:defRPr/>
            </a:pPr>
            <a:endParaRPr lang="de-CH" sz="22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buFontTx/>
              <a:buNone/>
              <a:defRPr/>
            </a:pPr>
            <a:endParaRPr lang="de-CH" sz="2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Click="0" advTm="9000">
        <p:fade/>
      </p:transition>
    </mc:Choice>
    <mc:Fallback>
      <p:transition spd="slow" advClick="0" advTm="9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9235989-8842-42BF-AB98-AB443888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>
                <a:latin typeface="Trebuchet MS" panose="020B0603020202020204" pitchFamily="34" charset="0"/>
                <a:cs typeface="Arial" panose="020B0604020202020204" pitchFamily="34" charset="0"/>
              </a:rPr>
              <a:t>Grosse Veränderung dank Wasser im Dorf</a:t>
            </a:r>
          </a:p>
        </p:txBody>
      </p:sp>
      <p:pic>
        <p:nvPicPr>
          <p:cNvPr id="4" name="Picture 2" descr="Frau am Brunnen a">
            <a:extLst>
              <a:ext uri="{FF2B5EF4-FFF2-40B4-BE49-F238E27FC236}">
                <a16:creationId xmlns:a16="http://schemas.microsoft.com/office/drawing/2014/main" id="{8A4B5BA2-F63B-4E56-A29B-18A822906A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445" y="1133475"/>
            <a:ext cx="7045107" cy="52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EE3F40A5-256E-4727-B96A-1D947FF06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899" y="2318271"/>
            <a:ext cx="3036001" cy="2342629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80000" bIns="72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Armut und Krankheiten nehmen ab, wenn die Leute sauberes Wasser im Dorf haben.</a:t>
            </a: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4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Click="0" advTm="9000">
        <p:fade/>
      </p:transition>
    </mc:Choice>
    <mc:Fallback>
      <p:transition spd="slow" advClick="0" advTm="9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Ein Bild, das Text, Person, drinnen, computer enthält.&#10;&#10;Automatisch generierte Beschreibung">
            <a:extLst>
              <a:ext uri="{FF2B5EF4-FFF2-40B4-BE49-F238E27FC236}">
                <a16:creationId xmlns:a16="http://schemas.microsoft.com/office/drawing/2014/main" id="{2DCC93F9-1DC5-4970-8512-098C59756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941" y="1140941"/>
            <a:ext cx="7740115" cy="5164613"/>
          </a:xfr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FE72118B-FA16-494A-A392-6B79B4EDAFE6}"/>
              </a:ext>
            </a:extLst>
          </p:cNvPr>
          <p:cNvSpPr txBox="1">
            <a:spLocks/>
          </p:cNvSpPr>
          <p:nvPr/>
        </p:nvSpPr>
        <p:spPr>
          <a:xfrm>
            <a:off x="281361" y="406419"/>
            <a:ext cx="11629276" cy="367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e-CH">
                <a:latin typeface="Trebuchet MS" panose="020B0603020202020204" pitchFamily="34" charset="0"/>
                <a:cs typeface="Arial" panose="020B0604020202020204" pitchFamily="34" charset="0"/>
              </a:rPr>
              <a:t>Grosse Veränderung dank Wasser im Dorf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BE1F9C9B-6341-13CF-ACB7-427DC009F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220" y="2587468"/>
            <a:ext cx="4194724" cy="2271557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5000" tIns="108000" rIns="135000" bIns="54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Kinder, die zuvor Wasser holen mussten, anstatt in die Schule zu gehen, können sich jetzt wieder voll und ganz auf ihre Schulbildung konzentrieren.</a:t>
            </a:r>
            <a:endParaRPr lang="de-CH" sz="22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buFontTx/>
              <a:buNone/>
              <a:defRPr/>
            </a:pPr>
            <a:endParaRPr lang="de-CH" sz="22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buFontTx/>
              <a:buNone/>
              <a:defRPr/>
            </a:pPr>
            <a:endParaRPr lang="de-CH" sz="2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7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Click="0" advTm="9000">
        <p:fade/>
      </p:transition>
    </mc:Choice>
    <mc:Fallback>
      <p:transition spd="slow" advClick="0" advTm="9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ortune 119a">
            <a:extLst>
              <a:ext uri="{FF2B5EF4-FFF2-40B4-BE49-F238E27FC236}">
                <a16:creationId xmlns:a16="http://schemas.microsoft.com/office/drawing/2014/main" id="{58D419F0-0786-4F84-B11D-7EEAE81B3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797" y="1138347"/>
            <a:ext cx="7014405" cy="5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E5DBD07D-9387-4708-B182-5E334EE3B1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988" y="393155"/>
            <a:ext cx="11630025" cy="36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>
                <a:solidFill>
                  <a:schemeClr val="bg1"/>
                </a:solidFill>
                <a:latin typeface="Trade Gothic LT Std" panose="00000500000000000000" pitchFamily="50" charset="0"/>
                <a:ea typeface="+mj-ea"/>
                <a:cs typeface="+mj-cs"/>
              </a:defRPr>
            </a:lvl1pPr>
          </a:lstStyle>
          <a:p>
            <a:r>
              <a:rPr lang="de-CH">
                <a:latin typeface="Trebuchet MS" panose="020B0603020202020204" pitchFamily="34" charset="0"/>
                <a:cs typeface="Arial" panose="020B0604020202020204" pitchFamily="34" charset="0"/>
              </a:rPr>
              <a:t>Grosse Veränderung dank Wasser im Dorf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7AD227F2-F3D5-7E68-5497-BF9E542A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711" y="2430658"/>
            <a:ext cx="4414982" cy="2676181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5000" tIns="108000" rIns="135000" bIns="54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Den Projektbeteiligten bleibt mehr Zeit und Kraft für die Arbeit auf dem Feld. </a:t>
            </a:r>
            <a:endParaRPr lang="de-CH" sz="22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Dank dem Erosionsschutz und den gelernten ökologischen Anbaumethoden erwarten sie auch grössere Ernten.</a:t>
            </a:r>
          </a:p>
          <a:p>
            <a:pPr algn="ctr">
              <a:buFontTx/>
              <a:buNone/>
              <a:defRPr/>
            </a:pPr>
            <a:endParaRPr lang="de-CH" sz="2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  <a:p>
            <a:pPr algn="ctr">
              <a:buFontTx/>
              <a:buNone/>
              <a:defRPr/>
            </a:pPr>
            <a:endParaRPr lang="de-CH" sz="2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Click="0" advTm="9000">
        <p:fade/>
      </p:transition>
    </mc:Choice>
    <mc:Fallback>
      <p:transition spd="slow" advClick="0" advTm="9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629F27D-DA28-4776-BCBC-BD420FF9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54" y="611494"/>
            <a:ext cx="11629276" cy="367417"/>
          </a:xfrm>
        </p:spPr>
        <p:txBody>
          <a:bodyPr>
            <a:normAutofit fontScale="90000"/>
          </a:bodyPr>
          <a:lstStyle/>
          <a:p>
            <a:r>
              <a:rPr lang="de-CH" sz="3300">
                <a:latin typeface="Trebuchet MS"/>
              </a:rPr>
              <a:t>Kollekte für das Wasserprojekt in Uganda </a:t>
            </a:r>
            <a:br>
              <a:rPr lang="de-CH" sz="3300">
                <a:latin typeface="Trebuchet MS" panose="020B0603020202020204" pitchFamily="34" charset="0"/>
              </a:rPr>
            </a:br>
            <a:endParaRPr lang="de-CH" sz="3300">
              <a:latin typeface="Trebuchet M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CA92E8B-F67B-4EEF-A0D6-C739FF02F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110" y="1132584"/>
            <a:ext cx="9493754" cy="46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CC1BCD35-69D7-41FA-9D0A-7107F568A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525099"/>
            <a:ext cx="5600627" cy="1628612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80000" bIns="72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Mit 1'500 CHF kann in Uganda ein kommunaler Wassertank (hier neben einer Kirche) gebaut werden. Dieser Tank fasst 20’000 Liter Wasser. </a:t>
            </a:r>
            <a:endParaRPr lang="de-CH" sz="22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8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F0E66A5-9C55-4642-8EA1-06F25AB95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61" y="414259"/>
            <a:ext cx="11629276" cy="367417"/>
          </a:xfrm>
        </p:spPr>
        <p:txBody>
          <a:bodyPr>
            <a:noAutofit/>
          </a:bodyPr>
          <a:lstStyle/>
          <a:p>
            <a:r>
              <a:rPr lang="de-CH">
                <a:latin typeface="Trebuchet MS"/>
              </a:rPr>
              <a:t>Herzlichen Dank für Ihre Spende!</a:t>
            </a:r>
            <a:endParaRPr lang="en-US"/>
          </a:p>
        </p:txBody>
      </p:sp>
      <p:pic>
        <p:nvPicPr>
          <p:cNvPr id="5" name="Grafik 6">
            <a:extLst>
              <a:ext uri="{FF2B5EF4-FFF2-40B4-BE49-F238E27FC236}">
                <a16:creationId xmlns:a16="http://schemas.microsoft.com/office/drawing/2014/main" id="{09E765E5-4A2F-4F10-B13D-E2EAF07D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2205631"/>
            <a:ext cx="295275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3B84DFB-A5C5-459A-9E1D-51CEB3EC0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045" y="1880091"/>
            <a:ext cx="3504677" cy="3504677"/>
          </a:xfrm>
          <a:prstGeom prst="rect">
            <a:avLst/>
          </a:prstGeom>
        </p:spPr>
      </p:pic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07EB40E-65C7-681A-A760-BB5AE857F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29351">
            <a:off x="3427995" y="3567054"/>
            <a:ext cx="1137202" cy="139337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AED993C-CDEA-1CC5-33F0-34B66726F4C4}"/>
              </a:ext>
            </a:extLst>
          </p:cNvPr>
          <p:cNvSpPr txBox="1"/>
          <p:nvPr/>
        </p:nvSpPr>
        <p:spPr>
          <a:xfrm>
            <a:off x="4463774" y="5159968"/>
            <a:ext cx="350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/>
              <a:t>QR-Code einscannen und spenden.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72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 advClick="0" advTm="9000">
        <p:fade/>
      </p:transition>
    </mc:Choice>
    <mc:Fallback>
      <p:transition spd="slow" advClick="0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el 2">
            <a:extLst>
              <a:ext uri="{FF2B5EF4-FFF2-40B4-BE49-F238E27FC236}">
                <a16:creationId xmlns:a16="http://schemas.microsoft.com/office/drawing/2014/main" id="{ED17172E-3D45-4107-AF37-376EFEC6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386285"/>
            <a:ext cx="11630025" cy="366712"/>
          </a:xfrm>
        </p:spPr>
        <p:txBody>
          <a:bodyPr>
            <a:normAutofit fontScale="90000"/>
          </a:bodyPr>
          <a:lstStyle/>
          <a:p>
            <a:r>
              <a:rPr lang="de-CH" altLang="de-DE" b="1">
                <a:latin typeface="Trebuchet MS"/>
              </a:rPr>
              <a:t>Vision von </a:t>
            </a:r>
            <a:r>
              <a:rPr lang="de-CH" altLang="de-DE" b="1" err="1">
                <a:latin typeface="Trebuchet MS"/>
              </a:rPr>
              <a:t>TearFund</a:t>
            </a:r>
            <a:r>
              <a:rPr lang="de-CH" altLang="de-DE" b="1">
                <a:latin typeface="Trebuchet MS"/>
              </a:rPr>
              <a:t> Schweiz</a:t>
            </a:r>
          </a:p>
        </p:txBody>
      </p:sp>
      <p:pic>
        <p:nvPicPr>
          <p:cNvPr id="13" name="Inhaltsplatzhalter 12" descr="Ein Bild, das draußen, Himmel, Person, stehend enthält.&#10;&#10;Automatisch generierte Beschreibung">
            <a:extLst>
              <a:ext uri="{FF2B5EF4-FFF2-40B4-BE49-F238E27FC236}">
                <a16:creationId xmlns:a16="http://schemas.microsoft.com/office/drawing/2014/main" id="{2AEF2431-6D4C-4C9B-876C-E910A6BE2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239" y="1154352"/>
            <a:ext cx="7525521" cy="5002213"/>
          </a:xfr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CDB76B5C-54DE-26AE-901B-DE348E4D2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238" y="1126644"/>
            <a:ext cx="7525521" cy="1210156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5000" tIns="108000" rIns="135000" bIns="54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>
              <a:buNone/>
            </a:pPr>
            <a:r>
              <a:rPr lang="de-CH" altLang="de-DE" sz="2200" b="1">
                <a:solidFill>
                  <a:schemeClr val="bg1"/>
                </a:solidFill>
                <a:latin typeface="Trebuchet MS"/>
              </a:rPr>
              <a:t>Frauen, Männer und Kinder in Ländern des Globalen Südens durchbrechen die Armutsspirale und führen ein Leben in Würde und Sicherheit.</a:t>
            </a:r>
            <a:endParaRPr lang="de-CH" sz="2200" b="1">
              <a:solidFill>
                <a:schemeClr val="bg1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0" advTm="9000">
        <p:fade/>
      </p:transition>
    </mc:Choice>
    <mc:Fallback>
      <p:transition spd="slow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, Text, Atlas enthält.">
            <a:extLst>
              <a:ext uri="{FF2B5EF4-FFF2-40B4-BE49-F238E27FC236}">
                <a16:creationId xmlns:a16="http://schemas.microsoft.com/office/drawing/2014/main" id="{C54C5901-F52D-63A4-FCA8-92894E549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04" y="1139824"/>
            <a:ext cx="7513592" cy="5311775"/>
          </a:xfrm>
          <a:prstGeom prst="rect">
            <a:avLst/>
          </a:prstGeom>
        </p:spPr>
      </p:pic>
      <p:sp>
        <p:nvSpPr>
          <p:cNvPr id="12291" name="Titel 2">
            <a:extLst>
              <a:ext uri="{FF2B5EF4-FFF2-40B4-BE49-F238E27FC236}">
                <a16:creationId xmlns:a16="http://schemas.microsoft.com/office/drawing/2014/main" id="{5DD032F4-D851-4EFC-BD93-538BED297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406400"/>
            <a:ext cx="11630025" cy="366713"/>
          </a:xfrm>
        </p:spPr>
        <p:txBody>
          <a:bodyPr>
            <a:noAutofit/>
          </a:bodyPr>
          <a:lstStyle/>
          <a:p>
            <a:r>
              <a:rPr lang="de-CH" altLang="de-DE" b="1" err="1">
                <a:latin typeface="Trebuchet MS"/>
              </a:rPr>
              <a:t>TearFund</a:t>
            </a:r>
            <a:r>
              <a:rPr lang="de-CH" altLang="de-DE" b="1">
                <a:latin typeface="Trebuchet MS"/>
              </a:rPr>
              <a:t> Schweiz im Überblick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D1B715B-DA4B-4E63-8C93-68DF91B8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96" y="1654824"/>
            <a:ext cx="1706562" cy="1177925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44000" rIns="0" bIns="72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1400" b="1" kern="0">
                <a:solidFill>
                  <a:schemeClr val="bg1"/>
                </a:solidFill>
                <a:latin typeface="Trebuchet MS"/>
              </a:rPr>
              <a:t>15 Projekte: Nothilfe</a:t>
            </a:r>
            <a:br>
              <a:rPr lang="de-CH" sz="1400" b="1" kern="0">
                <a:latin typeface="Trebuchet MS" panose="020B0603020202020204" pitchFamily="34" charset="0"/>
              </a:rPr>
            </a:br>
            <a:r>
              <a:rPr lang="de-CH" sz="1400" b="1" kern="0">
                <a:solidFill>
                  <a:schemeClr val="bg1"/>
                </a:solidFill>
                <a:latin typeface="Trebuchet MS"/>
              </a:rPr>
              <a:t>und Entwicklungs-zusammenarbeit</a:t>
            </a: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+mj-lt"/>
            </a:endParaRP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DC7204C-9D5C-4E1C-9967-D44E260C9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2" y="3714460"/>
            <a:ext cx="1849438" cy="754063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44000" rIns="0" bIns="72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de-CH" sz="1400" b="1" kern="0">
                <a:solidFill>
                  <a:schemeClr val="bg1"/>
                </a:solidFill>
                <a:latin typeface="Trebuchet MS"/>
              </a:rPr>
              <a:t>132’000 </a:t>
            </a:r>
            <a:br>
              <a:rPr lang="de-CH" sz="1400" b="1" kern="0">
                <a:latin typeface="Trebuchet MS" panose="020B0603020202020204" pitchFamily="34" charset="0"/>
              </a:rPr>
            </a:br>
            <a:r>
              <a:rPr lang="de-CH" sz="1400" b="1" kern="0">
                <a:solidFill>
                  <a:schemeClr val="bg1"/>
                </a:solidFill>
                <a:latin typeface="Trebuchet MS"/>
              </a:rPr>
              <a:t>Beteiligte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9EC09DF0-A5AE-4883-A6B1-D09B3F6A0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515" y="5066071"/>
            <a:ext cx="1708150" cy="708025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44000" rIns="0" bIns="72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1400" b="1" kern="0">
                <a:solidFill>
                  <a:schemeClr val="bg1"/>
                </a:solidFill>
                <a:latin typeface="Trebuchet MS"/>
              </a:rPr>
              <a:t>3.8 </a:t>
            </a:r>
            <a:r>
              <a:rPr lang="de-CH" sz="1400" b="1" kern="0" err="1">
                <a:solidFill>
                  <a:schemeClr val="bg1"/>
                </a:solidFill>
                <a:latin typeface="Trebuchet MS"/>
              </a:rPr>
              <a:t>Mio</a:t>
            </a:r>
            <a:r>
              <a:rPr lang="de-CH" sz="1400" b="1" kern="0">
                <a:solidFill>
                  <a:schemeClr val="bg1"/>
                </a:solidFill>
                <a:latin typeface="Trebuchet MS"/>
              </a:rPr>
              <a:t> CHF Investition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3918AC44-C3D0-4F94-BAEA-05B16AC7C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915" y="2623148"/>
            <a:ext cx="1849437" cy="1260475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44000" rIns="0" bIns="72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de-CH" sz="1400" b="1" kern="0">
                <a:solidFill>
                  <a:schemeClr val="bg1"/>
                </a:solidFill>
                <a:latin typeface="Trebuchet MS"/>
              </a:rPr>
              <a:t>über 2'000 Privatspender</a:t>
            </a:r>
          </a:p>
          <a:p>
            <a:pPr algn="ctr">
              <a:buFontTx/>
              <a:buNone/>
              <a:defRPr/>
            </a:pPr>
            <a:r>
              <a:rPr lang="de-CH" sz="1400" b="1" kern="0">
                <a:solidFill>
                  <a:schemeClr val="bg1"/>
                </a:solidFill>
                <a:latin typeface="Trebuchet MS" panose="020B0603020202020204" pitchFamily="34" charset="0"/>
              </a:rPr>
              <a:t>rund 700 Projektpaten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64575BD-A904-4F52-8C4D-69BC1755E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76" y="1354487"/>
            <a:ext cx="1849438" cy="536575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44000" rIns="0" bIns="72000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de-CH" sz="1400" b="1" kern="0">
                <a:solidFill>
                  <a:schemeClr val="bg1"/>
                </a:solidFill>
                <a:latin typeface="Trebuchet MS" panose="020B0603020202020204" pitchFamily="34" charset="0"/>
              </a:rPr>
              <a:t>80 Kirchgemeinden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Click="0" advTm="9000">
        <p:fade/>
      </p:transition>
    </mc:Choice>
    <mc:Fallback>
      <p:transition spd="slow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ändewaschen">
            <a:extLst>
              <a:ext uri="{FF2B5EF4-FFF2-40B4-BE49-F238E27FC236}">
                <a16:creationId xmlns:a16="http://schemas.microsoft.com/office/drawing/2014/main" id="{54723A37-2448-4A71-B46A-42DA92CF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030" y="1140024"/>
            <a:ext cx="7032397" cy="526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el 2">
            <a:extLst>
              <a:ext uri="{FF2B5EF4-FFF2-40B4-BE49-F238E27FC236}">
                <a16:creationId xmlns:a16="http://schemas.microsoft.com/office/drawing/2014/main" id="{7B02B4F9-07D2-45F3-9191-B71D71C51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407162"/>
            <a:ext cx="11630025" cy="366712"/>
          </a:xfrm>
        </p:spPr>
        <p:txBody>
          <a:bodyPr>
            <a:noAutofit/>
          </a:bodyPr>
          <a:lstStyle/>
          <a:p>
            <a:r>
              <a:rPr lang="de-CH" altLang="de-DE">
                <a:latin typeface="Trebuchet MS"/>
                <a:cs typeface="Arial"/>
              </a:rPr>
              <a:t>Wassermangel in Uganda</a:t>
            </a:r>
            <a:endParaRPr lang="en-US" altLang="de-DE">
              <a:cs typeface="Arial"/>
            </a:endParaRPr>
          </a:p>
        </p:txBody>
      </p:sp>
      <p:sp>
        <p:nvSpPr>
          <p:cNvPr id="10244" name="Inhaltsplatzhalter 1">
            <a:extLst>
              <a:ext uri="{FF2B5EF4-FFF2-40B4-BE49-F238E27FC236}">
                <a16:creationId xmlns:a16="http://schemas.microsoft.com/office/drawing/2014/main" id="{22BF1603-0129-4BD3-9DB4-B9BC080C53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2450" y="1133475"/>
            <a:ext cx="9134475" cy="5002213"/>
          </a:xfrm>
        </p:spPr>
        <p:txBody>
          <a:bodyPr/>
          <a:lstStyle/>
          <a:p>
            <a:endParaRPr lang="de-CH" altLang="de-DE" sz="3000"/>
          </a:p>
          <a:p>
            <a:endParaRPr lang="de-CH" altLang="de-DE" sz="2800">
              <a:latin typeface="Trebuchet MS" panose="020B0603020202020204" pitchFamily="34" charset="0"/>
            </a:endParaRPr>
          </a:p>
          <a:p>
            <a:endParaRPr lang="de-CH" altLang="de-DE" sz="2800">
              <a:latin typeface="Trebuchet MS" panose="020B0603020202020204" pitchFamily="34" charset="0"/>
            </a:endParaRPr>
          </a:p>
          <a:p>
            <a:endParaRPr lang="de-CH" altLang="de-DE" sz="2800">
              <a:latin typeface="Trebuchet MS" panose="020B0603020202020204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1B86616-22B2-5B96-A075-6ED0CEFE3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623" y="2529313"/>
            <a:ext cx="4132551" cy="2483617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5000" tIns="108000" rIns="135000" bIns="54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 panose="020B0603020202020204" pitchFamily="34" charset="0"/>
              </a:rPr>
              <a:t>Die Menschen in Uganda verbrauchen durchschnittlich </a:t>
            </a:r>
          </a:p>
          <a:p>
            <a:pPr algn="ctr">
              <a:buFontTx/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50 Liter pro Person und Tag. </a:t>
            </a:r>
          </a:p>
          <a:p>
            <a:pPr algn="ctr">
              <a:buFontTx/>
              <a:buNone/>
              <a:defRPr/>
            </a:pPr>
            <a:endParaRPr lang="de-CH" sz="2200" b="1">
              <a:solidFill>
                <a:schemeClr val="bg1"/>
              </a:solidFill>
              <a:latin typeface="Trebuchet MS"/>
            </a:endParaRPr>
          </a:p>
          <a:p>
            <a:pPr algn="ctr">
              <a:buFontTx/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In der Schweiz sind es </a:t>
            </a:r>
          </a:p>
          <a:p>
            <a:pPr algn="ctr">
              <a:buFontTx/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170 Liter.</a:t>
            </a:r>
          </a:p>
          <a:p>
            <a:pPr algn="ctr">
              <a:buFontTx/>
              <a:buNone/>
              <a:defRPr/>
            </a:pPr>
            <a:endParaRPr lang="de-CH" sz="2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  <a:p>
            <a:pPr algn="ctr">
              <a:buFontTx/>
              <a:buNone/>
              <a:defRPr/>
            </a:pPr>
            <a:endParaRPr lang="de-CH" sz="2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0" advTm="9000">
        <p:fade/>
      </p:transition>
    </mc:Choice>
    <mc:Fallback>
      <p:transition spd="slow" advClick="0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>
            <a:extLst>
              <a:ext uri="{FF2B5EF4-FFF2-40B4-BE49-F238E27FC236}">
                <a16:creationId xmlns:a16="http://schemas.microsoft.com/office/drawing/2014/main" id="{7B02B4F9-07D2-45F3-9191-B71D71C51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396723"/>
            <a:ext cx="11630025" cy="366712"/>
          </a:xfrm>
        </p:spPr>
        <p:txBody>
          <a:bodyPr>
            <a:noAutofit/>
          </a:bodyPr>
          <a:lstStyle/>
          <a:p>
            <a:r>
              <a:rPr lang="de-CH" altLang="de-DE">
                <a:latin typeface="Trebuchet MS"/>
                <a:cs typeface="Arial"/>
              </a:rPr>
              <a:t>Wassermangel in Uganda</a:t>
            </a:r>
            <a:endParaRPr lang="de-CH" altLang="de-DE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Boden, draußen, Stein enthält.&#10;&#10;Automatisch generierte Beschreibung">
            <a:extLst>
              <a:ext uri="{FF2B5EF4-FFF2-40B4-BE49-F238E27FC236}">
                <a16:creationId xmlns:a16="http://schemas.microsoft.com/office/drawing/2014/main" id="{04F1BDF2-210E-4452-AB68-287B9DB90B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823" y="1141850"/>
            <a:ext cx="9284354" cy="5222449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41BA23-DAE6-44B5-52E7-55635139C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97" y="4480975"/>
            <a:ext cx="5047060" cy="1235175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5000" tIns="108000" rIns="135000" bIns="54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 panose="020B0603020202020204" pitchFamily="34" charset="0"/>
              </a:rPr>
              <a:t>Viele haben aber deutlich weniger und müssen mit 3–4 Liter Wasser pro Tag auskommen.</a:t>
            </a:r>
          </a:p>
          <a:p>
            <a:pPr algn="ctr">
              <a:buFontTx/>
              <a:buNone/>
              <a:defRPr/>
            </a:pPr>
            <a:br>
              <a:rPr lang="de-CH" sz="2200" b="1">
                <a:latin typeface="Trebuchet MS" panose="020B0603020202020204" pitchFamily="34" charset="0"/>
              </a:rPr>
            </a:br>
            <a:endParaRPr lang="de-CH" sz="22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buFontTx/>
              <a:buNone/>
              <a:defRPr/>
            </a:pPr>
            <a:endParaRPr lang="de-CH" sz="2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  <a:p>
            <a:pPr algn="ctr">
              <a:buFontTx/>
              <a:buNone/>
              <a:defRPr/>
            </a:pPr>
            <a:endParaRPr lang="de-CH" sz="2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1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>
            <a:extLst>
              <a:ext uri="{FF2B5EF4-FFF2-40B4-BE49-F238E27FC236}">
                <a16:creationId xmlns:a16="http://schemas.microsoft.com/office/drawing/2014/main" id="{7B02B4F9-07D2-45F3-9191-B71D71C517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407162"/>
            <a:ext cx="11630025" cy="366712"/>
          </a:xfrm>
        </p:spPr>
        <p:txBody>
          <a:bodyPr>
            <a:noAutofit/>
          </a:bodyPr>
          <a:lstStyle/>
          <a:p>
            <a:r>
              <a:rPr lang="de-CH" altLang="de-DE">
                <a:latin typeface="Trebuchet MS"/>
                <a:cs typeface="Arial"/>
              </a:rPr>
              <a:t>Wassermangel in Uganda</a:t>
            </a:r>
            <a:endParaRPr lang="de-CH" altLang="de-DE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nhaltsplatzhalter 5" descr="Ein Bild, das draußen, Wasser, Person enthält.&#10;&#10;Automatisch generierte Beschreibung">
            <a:extLst>
              <a:ext uri="{FF2B5EF4-FFF2-40B4-BE49-F238E27FC236}">
                <a16:creationId xmlns:a16="http://schemas.microsoft.com/office/drawing/2014/main" id="{47A2E370-C633-409F-AA19-CA0D03F06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9"/>
          <a:stretch/>
        </p:blipFill>
        <p:spPr>
          <a:xfrm>
            <a:off x="3508667" y="1137986"/>
            <a:ext cx="7903081" cy="5188923"/>
          </a:xfrm>
        </p:spPr>
      </p:pic>
      <p:sp>
        <p:nvSpPr>
          <p:cNvPr id="19" name="Text Box 5">
            <a:extLst>
              <a:ext uri="{FF2B5EF4-FFF2-40B4-BE49-F238E27FC236}">
                <a16:creationId xmlns:a16="http://schemas.microsoft.com/office/drawing/2014/main" id="{3FF31A2B-5D78-4D1D-8484-068FF4B77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161" y="2328336"/>
            <a:ext cx="4100660" cy="2808222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80000" bIns="72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 panose="020B0603020202020204" pitchFamily="34" charset="0"/>
              </a:rPr>
              <a:t>8 Mio. Menschen in Uganda </a:t>
            </a:r>
            <a:r>
              <a:rPr lang="de-CH" altLang="de-DE" sz="2200" b="1">
                <a:solidFill>
                  <a:schemeClr val="bg1"/>
                </a:solidFill>
                <a:latin typeface="Trebuchet MS" panose="020B0603020202020204" pitchFamily="34" charset="0"/>
              </a:rPr>
              <a:t>haben immer noch kein sicheres Trinkwasser. </a:t>
            </a:r>
          </a:p>
          <a:p>
            <a:pPr algn="ctr">
              <a:buNone/>
              <a:defRPr/>
            </a:pPr>
            <a:endParaRPr lang="de-CH" altLang="de-DE" sz="2200" b="1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buNone/>
              <a:defRPr/>
            </a:pPr>
            <a:r>
              <a:rPr lang="de-CH" altLang="de-DE" sz="2200" b="1">
                <a:solidFill>
                  <a:schemeClr val="bg1"/>
                </a:solidFill>
                <a:latin typeface="Trebuchet MS"/>
              </a:rPr>
              <a:t>Sie laufen bis zu 4 Stunden am Tag, um Wasser </a:t>
            </a:r>
            <a:br>
              <a:rPr lang="de-CH" altLang="de-DE" sz="2200" b="1">
                <a:solidFill>
                  <a:schemeClr val="bg1"/>
                </a:solidFill>
                <a:latin typeface="Trebuchet MS"/>
              </a:rPr>
            </a:br>
            <a:r>
              <a:rPr lang="de-CH" altLang="de-DE" sz="2200" b="1">
                <a:solidFill>
                  <a:schemeClr val="bg1"/>
                </a:solidFill>
                <a:latin typeface="Trebuchet MS"/>
              </a:rPr>
              <a:t>zu holen. </a:t>
            </a:r>
            <a:br>
              <a:rPr lang="de-CH" altLang="de-DE" sz="2200" b="1">
                <a:latin typeface="Trebuchet MS" panose="020B0603020202020204" pitchFamily="34" charset="0"/>
              </a:rPr>
            </a:br>
            <a:endParaRPr lang="de-CH" altLang="de-DE" sz="2200" b="1">
              <a:solidFill>
                <a:schemeClr val="bg1"/>
              </a:solidFill>
              <a:latin typeface="Trebuchet MS"/>
            </a:endParaRP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2">
            <a:extLst>
              <a:ext uri="{FF2B5EF4-FFF2-40B4-BE49-F238E27FC236}">
                <a16:creationId xmlns:a16="http://schemas.microsoft.com/office/drawing/2014/main" id="{65D491AF-2D28-4C03-9ADB-A2610B6D9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406400"/>
            <a:ext cx="11630025" cy="366713"/>
          </a:xfrm>
        </p:spPr>
        <p:txBody>
          <a:bodyPr>
            <a:noAutofit/>
          </a:bodyPr>
          <a:lstStyle/>
          <a:p>
            <a:r>
              <a:rPr lang="fr-CH" altLang="de-DE" err="1">
                <a:latin typeface="Trebuchet MS"/>
              </a:rPr>
              <a:t>Lösungen</a:t>
            </a:r>
            <a:r>
              <a:rPr lang="fr-CH" altLang="de-DE">
                <a:latin typeface="Trebuchet MS"/>
              </a:rPr>
              <a:t>: </a:t>
            </a:r>
            <a:r>
              <a:rPr lang="fr-CH" altLang="de-DE" err="1">
                <a:latin typeface="Trebuchet MS"/>
              </a:rPr>
              <a:t>Wasserleitungs-Systeme</a:t>
            </a:r>
            <a:endParaRPr lang="de-CH" altLang="de-DE" err="1">
              <a:latin typeface="Trebuchet MS" panose="020B0603020202020204" pitchFamily="34" charset="0"/>
            </a:endParaRPr>
          </a:p>
        </p:txBody>
      </p:sp>
      <p:pic>
        <p:nvPicPr>
          <p:cNvPr id="16387" name="Inhaltsplatzhalter 3">
            <a:extLst>
              <a:ext uri="{FF2B5EF4-FFF2-40B4-BE49-F238E27FC236}">
                <a16:creationId xmlns:a16="http://schemas.microsoft.com/office/drawing/2014/main" id="{5B96FB10-8538-40EA-BB25-57F7D168CB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2450" y="1123747"/>
            <a:ext cx="8547100" cy="4808538"/>
          </a:xfr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969B77E-71FA-41C0-863F-4A4F8ED0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57" y="1480419"/>
            <a:ext cx="3855928" cy="2047597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80000" bIns="72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Quellen werden geschützt und das Wasser mit kilometerlangen Leitungssystemen in </a:t>
            </a:r>
            <a:br>
              <a:rPr lang="de-CH" sz="2200" b="1">
                <a:solidFill>
                  <a:schemeClr val="bg1"/>
                </a:solidFill>
                <a:latin typeface="Trebuchet MS"/>
              </a:rPr>
            </a:br>
            <a:r>
              <a:rPr lang="de-CH" sz="2200" b="1">
                <a:solidFill>
                  <a:schemeClr val="bg1"/>
                </a:solidFill>
                <a:latin typeface="Trebuchet MS"/>
              </a:rPr>
              <a:t>die Dörfer geleitet.</a:t>
            </a: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  <a:p>
            <a:pPr algn="ctr">
              <a:buFontTx/>
              <a:buNone/>
              <a:defRPr/>
            </a:pPr>
            <a:endParaRPr lang="de-CH" sz="1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D85F11-4114-EFD1-3257-CB96C86F0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469" y="1154688"/>
            <a:ext cx="7631205" cy="5094940"/>
          </a:xfrm>
        </p:spPr>
      </p:pic>
      <p:sp>
        <p:nvSpPr>
          <p:cNvPr id="16386" name="Titel 2">
            <a:extLst>
              <a:ext uri="{FF2B5EF4-FFF2-40B4-BE49-F238E27FC236}">
                <a16:creationId xmlns:a16="http://schemas.microsoft.com/office/drawing/2014/main" id="{65D491AF-2D28-4C03-9ADB-A2610B6D9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406400"/>
            <a:ext cx="11630025" cy="366713"/>
          </a:xfrm>
        </p:spPr>
        <p:txBody>
          <a:bodyPr>
            <a:noAutofit/>
          </a:bodyPr>
          <a:lstStyle/>
          <a:p>
            <a:r>
              <a:rPr lang="fr-CH" altLang="de-DE" err="1">
                <a:latin typeface="Trebuchet MS"/>
              </a:rPr>
              <a:t>Lösungen</a:t>
            </a:r>
            <a:r>
              <a:rPr lang="fr-CH" altLang="de-DE">
                <a:latin typeface="Trebuchet MS"/>
              </a:rPr>
              <a:t>: </a:t>
            </a:r>
            <a:r>
              <a:rPr lang="fr-CH" altLang="de-DE" err="1">
                <a:latin typeface="Trebuchet MS"/>
              </a:rPr>
              <a:t>Wasser</a:t>
            </a:r>
            <a:r>
              <a:rPr lang="fr-CH" altLang="de-DE">
                <a:latin typeface="Trebuchet MS"/>
              </a:rPr>
              <a:t> </a:t>
            </a:r>
            <a:r>
              <a:rPr lang="fr-CH" altLang="de-DE" err="1">
                <a:latin typeface="Trebuchet MS"/>
              </a:rPr>
              <a:t>dank</a:t>
            </a:r>
            <a:r>
              <a:rPr lang="fr-CH" altLang="de-DE">
                <a:latin typeface="Trebuchet MS"/>
              </a:rPr>
              <a:t> </a:t>
            </a:r>
            <a:r>
              <a:rPr lang="fr-CH" altLang="de-DE" err="1">
                <a:latin typeface="Trebuchet MS"/>
              </a:rPr>
              <a:t>solarbetriebenen</a:t>
            </a:r>
            <a:r>
              <a:rPr lang="fr-CH" altLang="de-DE">
                <a:latin typeface="Trebuchet MS"/>
              </a:rPr>
              <a:t> </a:t>
            </a:r>
            <a:r>
              <a:rPr lang="fr-CH" altLang="de-DE" err="1">
                <a:latin typeface="Trebuchet MS"/>
              </a:rPr>
              <a:t>Pumpen</a:t>
            </a:r>
            <a:endParaRPr lang="de-CH" altLang="de-DE" err="1">
              <a:latin typeface="Trebuchet MS" panose="020B0603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969B77E-71FA-41C0-863F-4A4F8ED0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58" y="3670100"/>
            <a:ext cx="3774693" cy="1948461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80000" bIns="72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Mit solarbetriebenen Pumpen wird das Wasser in höhere Lagen gebracht, um weitere Dörfer zu erschliessen.</a:t>
            </a:r>
            <a:endParaRPr lang="de-CH" sz="2200" b="1" kern="0">
              <a:solidFill>
                <a:schemeClr val="bg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4561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2">
            <a:extLst>
              <a:ext uri="{FF2B5EF4-FFF2-40B4-BE49-F238E27FC236}">
                <a16:creationId xmlns:a16="http://schemas.microsoft.com/office/drawing/2014/main" id="{F4BF88B7-A6C9-4D05-850D-3F6EDDB65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406400"/>
            <a:ext cx="11630025" cy="366713"/>
          </a:xfrm>
        </p:spPr>
        <p:txBody>
          <a:bodyPr>
            <a:noAutofit/>
          </a:bodyPr>
          <a:lstStyle/>
          <a:p>
            <a:r>
              <a:rPr lang="fr-CH" altLang="de-DE" err="1">
                <a:latin typeface="Trebuchet MS" panose="020B0603020202020204" pitchFamily="34" charset="0"/>
                <a:cs typeface="Arial" panose="020B0604020202020204" pitchFamily="34" charset="0"/>
              </a:rPr>
              <a:t>Lösungen</a:t>
            </a:r>
            <a:r>
              <a:rPr lang="fr-CH" altLang="de-DE">
                <a:latin typeface="Trebuchet MS" panose="020B0603020202020204" pitchFamily="34" charset="0"/>
                <a:cs typeface="Arial" panose="020B0604020202020204" pitchFamily="34" charset="0"/>
              </a:rPr>
              <a:t>: </a:t>
            </a:r>
            <a:r>
              <a:rPr lang="fr-CH" altLang="de-DE" err="1">
                <a:latin typeface="Trebuchet MS" panose="020B0603020202020204" pitchFamily="34" charset="0"/>
                <a:cs typeface="Arial" panose="020B0604020202020204" pitchFamily="34" charset="0"/>
              </a:rPr>
              <a:t>Regenwassertanks</a:t>
            </a:r>
            <a:endParaRPr lang="de-CH" altLang="de-DE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Inhaltsplatzhalter 3">
            <a:extLst>
              <a:ext uri="{FF2B5EF4-FFF2-40B4-BE49-F238E27FC236}">
                <a16:creationId xmlns:a16="http://schemas.microsoft.com/office/drawing/2014/main" id="{A7D71ED5-1CAD-4654-8BC5-F626F59D98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4600" y="1140212"/>
            <a:ext cx="9062800" cy="5098666"/>
          </a:xfr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214DA0-2A1D-8F20-D8AC-C71AE3206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263757"/>
            <a:ext cx="5510213" cy="1566529"/>
          </a:xfrm>
          <a:prstGeom prst="rect">
            <a:avLst/>
          </a:prstGeom>
          <a:solidFill>
            <a:srgbClr val="9E0000">
              <a:alpha val="7999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35000" tIns="108000" rIns="135000" bIns="54000" anchor="t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llGothic BT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llGothic BT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llGothic BT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llGothic BT" charset="0"/>
              </a:defRPr>
            </a:lvl9pPr>
          </a:lstStyle>
          <a:p>
            <a:pPr algn="ctr">
              <a:buNone/>
              <a:defRPr/>
            </a:pPr>
            <a:r>
              <a:rPr lang="de-CH" sz="2200" b="1">
                <a:solidFill>
                  <a:schemeClr val="bg1"/>
                </a:solidFill>
                <a:latin typeface="Trebuchet MS"/>
              </a:rPr>
              <a:t>Wo weder Wasserpumpen noch Wasserleitungen installiert werden können, werden Auffangtanks </a:t>
            </a:r>
            <a:br>
              <a:rPr lang="de-CH" sz="2200" b="1">
                <a:solidFill>
                  <a:schemeClr val="bg1"/>
                </a:solidFill>
                <a:latin typeface="Trebuchet MS"/>
              </a:rPr>
            </a:br>
            <a:r>
              <a:rPr lang="de-CH" sz="2200" b="1">
                <a:solidFill>
                  <a:schemeClr val="bg1"/>
                </a:solidFill>
                <a:latin typeface="Trebuchet MS"/>
              </a:rPr>
              <a:t>für Regenwasser gebaut.</a:t>
            </a:r>
          </a:p>
          <a:p>
            <a:pPr algn="ctr">
              <a:buFontTx/>
              <a:buNone/>
              <a:defRPr/>
            </a:pPr>
            <a:endParaRPr lang="de-CH" sz="2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  <a:p>
            <a:pPr algn="ctr">
              <a:buFontTx/>
              <a:buNone/>
              <a:defRPr/>
            </a:pPr>
            <a:endParaRPr lang="de-CH" sz="2200" b="1" kern="0">
              <a:solidFill>
                <a:schemeClr val="bg1"/>
              </a:solidFill>
              <a:latin typeface="Trade Gothic LT Std" panose="00000500000000000000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0" advClick="0" advTm="11000">
        <p:fade/>
      </p:transition>
    </mc:Choice>
    <mc:Fallback>
      <p:transition spd="slow" advClick="0" advTm="11000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67859c-930f-47a3-8941-ea40a71a715f">
      <Terms xmlns="http://schemas.microsoft.com/office/infopath/2007/PartnerControls"/>
    </lcf76f155ced4ddcb4097134ff3c332f>
    <TaxCatchAll xmlns="3987ecac-3fa3-4b22-96c5-747bcf57e42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C9CFB1F0FF1743B35F468BC2C029DB" ma:contentTypeVersion="15" ma:contentTypeDescription="Ein neues Dokument erstellen." ma:contentTypeScope="" ma:versionID="2596cb325f61f378a224dcfdd08f03b6">
  <xsd:schema xmlns:xsd="http://www.w3.org/2001/XMLSchema" xmlns:xs="http://www.w3.org/2001/XMLSchema" xmlns:p="http://schemas.microsoft.com/office/2006/metadata/properties" xmlns:ns2="7e67859c-930f-47a3-8941-ea40a71a715f" xmlns:ns3="3987ecac-3fa3-4b22-96c5-747bcf57e421" targetNamespace="http://schemas.microsoft.com/office/2006/metadata/properties" ma:root="true" ma:fieldsID="94b8b5a7f4d2c4109ae51bb6d6221508" ns2:_="" ns3:_="">
    <xsd:import namespace="7e67859c-930f-47a3-8941-ea40a71a715f"/>
    <xsd:import namespace="3987ecac-3fa3-4b22-96c5-747bcf57e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7859c-930f-47a3-8941-ea40a71a71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065cc69-4598-4cde-9046-947c92f672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7ecac-3fa3-4b22-96c5-747bcf57e42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1c5812e-14e6-43e5-908f-0bfc0609068f}" ma:internalName="TaxCatchAll" ma:showField="CatchAllData" ma:web="3987ecac-3fa3-4b22-96c5-747bcf57e4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19C49-448C-4A9E-8C08-5D61BAD16548}">
  <ds:schemaRefs>
    <ds:schemaRef ds:uri="3987ecac-3fa3-4b22-96c5-747bcf57e421"/>
    <ds:schemaRef ds:uri="7e67859c-930f-47a3-8941-ea40a71a715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DE79E3-DC17-455C-AC55-590B2B1E2986}">
  <ds:schemaRefs>
    <ds:schemaRef ds:uri="3987ecac-3fa3-4b22-96c5-747bcf57e421"/>
    <ds:schemaRef ds:uri="7e67859c-930f-47a3-8941-ea40a71a71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EA8D2A-99DE-47B1-84DB-F888A401C3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</vt:lpstr>
      <vt:lpstr>PowerPoint Presentation</vt:lpstr>
      <vt:lpstr>Vision von TearFund Schweiz</vt:lpstr>
      <vt:lpstr>TearFund Schweiz im Überblick</vt:lpstr>
      <vt:lpstr>Wassermangel in Uganda</vt:lpstr>
      <vt:lpstr>Wassermangel in Uganda</vt:lpstr>
      <vt:lpstr>Wassermangel in Uganda</vt:lpstr>
      <vt:lpstr>Lösungen: Wasserleitungs-Systeme</vt:lpstr>
      <vt:lpstr>Lösungen: Wasser dank solarbetriebenen Pumpen</vt:lpstr>
      <vt:lpstr>Lösungen: Regenwassertanks</vt:lpstr>
      <vt:lpstr>PowerPoint Presentation</vt:lpstr>
      <vt:lpstr>Lösungen: Terrassenbau und Abflussgräben</vt:lpstr>
      <vt:lpstr>Grosse Veränderung dank Wasser im Dorf</vt:lpstr>
      <vt:lpstr>PowerPoint Presentation</vt:lpstr>
      <vt:lpstr>Grosse Veränderung dank Wasser im Dorf</vt:lpstr>
      <vt:lpstr>Kollekte für das Wasserprojekt in Uganda  </vt:lpstr>
      <vt:lpstr>Herzlichen Dank für Ihre Spende!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Lengyel</dc:creator>
  <cp:revision>1</cp:revision>
  <dcterms:created xsi:type="dcterms:W3CDTF">2021-04-08T13:54:52Z</dcterms:created>
  <dcterms:modified xsi:type="dcterms:W3CDTF">2024-02-13T10:25:59Z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0x0101001AC9CFB1F0FF1743B35F468BC2C029DB</vt:lpwstr>
  </property>
  <property fmtid="{D5CDD505-2E9C-101B-9397-08002B2CF9AE}" pid="3" name="MediaServiceImageTags">
    <vt:lpwstr/>
  </property>
</Properties>
</file>